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3" r:id="rId5"/>
  </p:sldMasterIdLst>
  <p:notesMasterIdLst>
    <p:notesMasterId r:id="rId11"/>
  </p:notesMasterIdLst>
  <p:sldIdLst>
    <p:sldId id="296" r:id="rId6"/>
    <p:sldId id="331" r:id="rId7"/>
    <p:sldId id="302" r:id="rId8"/>
    <p:sldId id="332" r:id="rId9"/>
    <p:sldId id="311" r:id="rId10"/>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ABD9EB"/>
    <a:srgbClr val="88C8E3"/>
    <a:srgbClr val="80CDE8"/>
    <a:srgbClr val="84BF41"/>
    <a:srgbClr val="00ADDC"/>
    <a:srgbClr val="0E7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708"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onen Miri" userId="711e1345-1824-487e-8049-ddcb32659432" providerId="ADAL" clId="{DF12628F-1995-4E93-BA0D-E24AF92BBA5B}"/>
    <pc:docChg chg="custSel modSld">
      <pc:chgData name="Ahonen Miri" userId="711e1345-1824-487e-8049-ddcb32659432" providerId="ADAL" clId="{DF12628F-1995-4E93-BA0D-E24AF92BBA5B}" dt="2024-06-11T11:35:56.938" v="221" actId="20577"/>
      <pc:docMkLst>
        <pc:docMk/>
      </pc:docMkLst>
      <pc:sldChg chg="modSp mod">
        <pc:chgData name="Ahonen Miri" userId="711e1345-1824-487e-8049-ddcb32659432" providerId="ADAL" clId="{DF12628F-1995-4E93-BA0D-E24AF92BBA5B}" dt="2024-06-11T11:35:56.938" v="221" actId="20577"/>
        <pc:sldMkLst>
          <pc:docMk/>
          <pc:sldMk cId="2918558307" sldId="296"/>
        </pc:sldMkLst>
        <pc:spChg chg="mod">
          <ac:chgData name="Ahonen Miri" userId="711e1345-1824-487e-8049-ddcb32659432" providerId="ADAL" clId="{DF12628F-1995-4E93-BA0D-E24AF92BBA5B}" dt="2024-06-11T11:35:56.938" v="221" actId="20577"/>
          <ac:spMkLst>
            <pc:docMk/>
            <pc:sldMk cId="2918558307" sldId="296"/>
            <ac:spMk id="6" creationId="{E6E331E0-EE16-2C6C-9DB0-E46874750235}"/>
          </ac:spMkLst>
        </pc:spChg>
      </pc:sldChg>
      <pc:sldChg chg="modSp mod">
        <pc:chgData name="Ahonen Miri" userId="711e1345-1824-487e-8049-ddcb32659432" providerId="ADAL" clId="{DF12628F-1995-4E93-BA0D-E24AF92BBA5B}" dt="2024-06-11T11:34:32.712" v="150" actId="20577"/>
        <pc:sldMkLst>
          <pc:docMk/>
          <pc:sldMk cId="724208962" sldId="302"/>
        </pc:sldMkLst>
        <pc:spChg chg="mod">
          <ac:chgData name="Ahonen Miri" userId="711e1345-1824-487e-8049-ddcb32659432" providerId="ADAL" clId="{DF12628F-1995-4E93-BA0D-E24AF92BBA5B}" dt="2024-06-11T11:33:54.595" v="123" actId="255"/>
          <ac:spMkLst>
            <pc:docMk/>
            <pc:sldMk cId="724208962" sldId="302"/>
            <ac:spMk id="9" creationId="{494269BA-669D-AFBF-14CA-1A46C1711789}"/>
          </ac:spMkLst>
        </pc:spChg>
        <pc:spChg chg="mod">
          <ac:chgData name="Ahonen Miri" userId="711e1345-1824-487e-8049-ddcb32659432" providerId="ADAL" clId="{DF12628F-1995-4E93-BA0D-E24AF92BBA5B}" dt="2024-06-11T11:34:32.712" v="150" actId="20577"/>
          <ac:spMkLst>
            <pc:docMk/>
            <pc:sldMk cId="724208962" sldId="302"/>
            <ac:spMk id="11" creationId="{EB6F9000-936A-DACA-B1AA-C0AAF3EBAF50}"/>
          </ac:spMkLst>
        </pc:spChg>
      </pc:sldChg>
      <pc:sldChg chg="modSp mod">
        <pc:chgData name="Ahonen Miri" userId="711e1345-1824-487e-8049-ddcb32659432" providerId="ADAL" clId="{DF12628F-1995-4E93-BA0D-E24AF92BBA5B}" dt="2024-06-11T11:31:15.991" v="76" actId="20577"/>
        <pc:sldMkLst>
          <pc:docMk/>
          <pc:sldMk cId="1344693669" sldId="331"/>
        </pc:sldMkLst>
        <pc:spChg chg="mod">
          <ac:chgData name="Ahonen Miri" userId="711e1345-1824-487e-8049-ddcb32659432" providerId="ADAL" clId="{DF12628F-1995-4E93-BA0D-E24AF92BBA5B}" dt="2024-06-11T11:30:20.812" v="68" actId="20577"/>
          <ac:spMkLst>
            <pc:docMk/>
            <pc:sldMk cId="1344693669" sldId="331"/>
            <ac:spMk id="3" creationId="{39B63362-9545-133E-D20C-E99CC9D91EE5}"/>
          </ac:spMkLst>
        </pc:spChg>
        <pc:spChg chg="mod">
          <ac:chgData name="Ahonen Miri" userId="711e1345-1824-487e-8049-ddcb32659432" providerId="ADAL" clId="{DF12628F-1995-4E93-BA0D-E24AF92BBA5B}" dt="2024-06-11T11:31:15.991" v="76" actId="20577"/>
          <ac:spMkLst>
            <pc:docMk/>
            <pc:sldMk cId="1344693669" sldId="331"/>
            <ac:spMk id="4" creationId="{10089DFE-8B2F-BFBE-D19C-5D46F1C93B25}"/>
          </ac:spMkLst>
        </pc:spChg>
      </pc:sldChg>
      <pc:sldChg chg="modSp mod">
        <pc:chgData name="Ahonen Miri" userId="711e1345-1824-487e-8049-ddcb32659432" providerId="ADAL" clId="{DF12628F-1995-4E93-BA0D-E24AF92BBA5B}" dt="2024-06-11T11:35:31.156" v="210" actId="20577"/>
        <pc:sldMkLst>
          <pc:docMk/>
          <pc:sldMk cId="4085585864" sldId="332"/>
        </pc:sldMkLst>
        <pc:spChg chg="mod">
          <ac:chgData name="Ahonen Miri" userId="711e1345-1824-487e-8049-ddcb32659432" providerId="ADAL" clId="{DF12628F-1995-4E93-BA0D-E24AF92BBA5B}" dt="2024-06-11T11:35:31.156" v="210" actId="20577"/>
          <ac:spMkLst>
            <pc:docMk/>
            <pc:sldMk cId="4085585864" sldId="332"/>
            <ac:spMk id="3" creationId="{AF6BA2D0-EF65-81A1-1AB3-1E39385165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CE7E-6E86-C042-A5E2-25A46B3C386A}" type="datetimeFigureOut">
              <a:rPr lang="fi-FI" smtClean="0"/>
              <a:t>11.6.2024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00FF-EE06-A746-B168-918D6BB36FB3}" type="slidenum">
              <a:rPr lang="fi-FI" smtClean="0"/>
              <a:t>‹#›</a:t>
            </a:fld>
            <a:endParaRPr lang="fi-FI"/>
          </a:p>
        </p:txBody>
      </p:sp>
    </p:spTree>
    <p:extLst>
      <p:ext uri="{BB962C8B-B14F-4D97-AF65-F5344CB8AC3E}">
        <p14:creationId xmlns:p14="http://schemas.microsoft.com/office/powerpoint/2010/main" val="28762149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eg"/><Relationship Id="rId9"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2" y="3"/>
            <a:ext cx="11788344" cy="6857997"/>
          </a:xfrm>
          <a:prstGeom prst="rect">
            <a:avLst/>
          </a:prstGeom>
          <a:gradFill flip="none" rotWithShape="1">
            <a:gsLst>
              <a:gs pos="3000">
                <a:schemeClr val="bg1"/>
              </a:gs>
              <a:gs pos="100000">
                <a:srgbClr val="88C8E3"/>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8" y="795868"/>
            <a:ext cx="5068649" cy="1511223"/>
          </a:xfrm>
        </p:spPr>
        <p:txBody>
          <a:bodyPr anchor="b" anchorCtr="0">
            <a:noAutofit/>
          </a:bodyPr>
          <a:lstStyle>
            <a:lvl1pPr algn="l">
              <a:defRPr sz="4800" baseline="0">
                <a:solidFill>
                  <a:srgbClr val="005396"/>
                </a:solidFill>
              </a:defRPr>
            </a:lvl1pPr>
          </a:lstStyle>
          <a:p>
            <a:r>
              <a:rPr lang="fi-FI"/>
              <a:t>Muokkaa ots. perustyyl. napsautt.</a:t>
            </a:r>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8" y="2381208"/>
            <a:ext cx="5068649" cy="661136"/>
          </a:xfrm>
        </p:spPr>
        <p:txBody>
          <a:bodyPr anchor="t">
            <a:normAutofit/>
          </a:bodyPr>
          <a:lstStyle>
            <a:lvl1pPr marL="0" indent="0" algn="l">
              <a:buNone/>
              <a:defRPr sz="1800" baseline="0">
                <a:solidFill>
                  <a:srgbClr val="00539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1" name="Picture 10" descr="A screenshot of a video game&#10;&#10;Description automatically generated">
            <a:extLst>
              <a:ext uri="{FF2B5EF4-FFF2-40B4-BE49-F238E27FC236}">
                <a16:creationId xmlns:a16="http://schemas.microsoft.com/office/drawing/2014/main" id="{0094E748-5419-BE6A-C394-F3DDBFDD99B7}"/>
              </a:ext>
            </a:extLst>
          </p:cNvPr>
          <p:cNvPicPr>
            <a:picLocks noChangeAspect="1"/>
          </p:cNvPicPr>
          <p:nvPr userDrawn="1"/>
        </p:nvPicPr>
        <p:blipFill rotWithShape="1">
          <a:blip r:embed="rId2"/>
          <a:srcRect b="18283"/>
          <a:stretch/>
        </p:blipFill>
        <p:spPr>
          <a:xfrm>
            <a:off x="0" y="3050809"/>
            <a:ext cx="10439400" cy="3807191"/>
          </a:xfrm>
          <a:prstGeom prst="rect">
            <a:avLst/>
          </a:prstGeom>
        </p:spPr>
      </p:pic>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pic>
        <p:nvPicPr>
          <p:cNvPr id="14" name="Picture 13" descr="Icon&#10;&#10;Description automatically generated">
            <a:extLst>
              <a:ext uri="{FF2B5EF4-FFF2-40B4-BE49-F238E27FC236}">
                <a16:creationId xmlns:a16="http://schemas.microsoft.com/office/drawing/2014/main" id="{18B54729-2147-BD8C-0034-87AC14140B5E}"/>
              </a:ext>
            </a:extLst>
          </p:cNvPr>
          <p:cNvPicPr>
            <a:picLocks noChangeAspect="1"/>
          </p:cNvPicPr>
          <p:nvPr userDrawn="1"/>
        </p:nvPicPr>
        <p:blipFill>
          <a:blip r:embed="rId5"/>
          <a:stretch>
            <a:fillRect/>
          </a:stretch>
        </p:blipFill>
        <p:spPr>
          <a:xfrm>
            <a:off x="6931506" y="507675"/>
            <a:ext cx="2383367" cy="2306069"/>
          </a:xfrm>
          <a:prstGeom prst="rect">
            <a:avLst/>
          </a:prstGeom>
        </p:spPr>
      </p:pic>
    </p:spTree>
    <p:extLst>
      <p:ext uri="{BB962C8B-B14F-4D97-AF65-F5344CB8AC3E}">
        <p14:creationId xmlns:p14="http://schemas.microsoft.com/office/powerpoint/2010/main" val="12294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Väliotsikkodia Asuntomess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2" y="3"/>
            <a:ext cx="11788344" cy="6857997"/>
          </a:xfrm>
          <a:prstGeom prst="rect">
            <a:avLst/>
          </a:prstGeom>
          <a:gradFill flip="none" rotWithShape="1">
            <a:gsLst>
              <a:gs pos="3000">
                <a:schemeClr val="bg1"/>
              </a:gs>
              <a:gs pos="100000">
                <a:srgbClr val="88C8E3"/>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pic>
        <p:nvPicPr>
          <p:cNvPr id="13" name="Picture 12" descr="A person riding a scooter&#10;&#10;Description automatically generated with medium confidence">
            <a:extLst>
              <a:ext uri="{FF2B5EF4-FFF2-40B4-BE49-F238E27FC236}">
                <a16:creationId xmlns:a16="http://schemas.microsoft.com/office/drawing/2014/main" id="{E62AA966-1915-85A9-8DCD-F4A55134C18D}"/>
              </a:ext>
            </a:extLst>
          </p:cNvPr>
          <p:cNvPicPr>
            <a:picLocks noChangeAspect="1"/>
          </p:cNvPicPr>
          <p:nvPr userDrawn="1"/>
        </p:nvPicPr>
        <p:blipFill rotWithShape="1">
          <a:blip r:embed="rId2"/>
          <a:srcRect r="-86" b="7534"/>
          <a:stretch/>
        </p:blipFill>
        <p:spPr>
          <a:xfrm>
            <a:off x="0" y="2315003"/>
            <a:ext cx="10972800" cy="4542997"/>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8" y="795868"/>
            <a:ext cx="5561983" cy="1691023"/>
          </a:xfrm>
        </p:spPr>
        <p:txBody>
          <a:bodyPr anchor="t" anchorCtr="0">
            <a:noAutofit/>
          </a:bodyPr>
          <a:lstStyle>
            <a:lvl1pPr algn="l">
              <a:defRPr sz="4800" baseline="0">
                <a:solidFill>
                  <a:srgbClr val="005396"/>
                </a:solidFill>
              </a:defRPr>
            </a:lvl1pPr>
          </a:lstStyle>
          <a:p>
            <a:r>
              <a:rPr lang="fi-FI"/>
              <a:t>Muokkaa ots. perustyyl.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spTree>
    <p:extLst>
      <p:ext uri="{BB962C8B-B14F-4D97-AF65-F5344CB8AC3E}">
        <p14:creationId xmlns:p14="http://schemas.microsoft.com/office/powerpoint/2010/main" val="319851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Väliotsikkodia Kiinnity kuntaasi">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2" y="3"/>
            <a:ext cx="11788344" cy="6857997"/>
          </a:xfrm>
          <a:prstGeom prst="rect">
            <a:avLst/>
          </a:prstGeom>
          <a:gradFill flip="none" rotWithShape="1">
            <a:gsLst>
              <a:gs pos="3000">
                <a:schemeClr val="bg1"/>
              </a:gs>
              <a:gs pos="100000">
                <a:srgbClr val="88C8E3"/>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8" y="795868"/>
            <a:ext cx="5561983" cy="1691023"/>
          </a:xfrm>
        </p:spPr>
        <p:txBody>
          <a:bodyPr anchor="t" anchorCtr="0">
            <a:noAutofit/>
          </a:bodyPr>
          <a:lstStyle>
            <a:lvl1pPr algn="l">
              <a:defRPr sz="4800" baseline="0">
                <a:solidFill>
                  <a:srgbClr val="005396"/>
                </a:solidFill>
              </a:defRPr>
            </a:lvl1pPr>
          </a:lstStyle>
          <a:p>
            <a:r>
              <a:rPr lang="fi-FI"/>
              <a:t>Muokkaa ots. perustyyl.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pic>
        <p:nvPicPr>
          <p:cNvPr id="10" name="Picture 9" descr="A screenshot of a video game&#10;&#10;Description automatically generated">
            <a:extLst>
              <a:ext uri="{FF2B5EF4-FFF2-40B4-BE49-F238E27FC236}">
                <a16:creationId xmlns:a16="http://schemas.microsoft.com/office/drawing/2014/main" id="{15F52ABF-6B6B-5998-15DA-576177585E58}"/>
              </a:ext>
            </a:extLst>
          </p:cNvPr>
          <p:cNvPicPr>
            <a:picLocks noChangeAspect="1"/>
          </p:cNvPicPr>
          <p:nvPr userDrawn="1"/>
        </p:nvPicPr>
        <p:blipFill rotWithShape="1">
          <a:blip r:embed="rId2"/>
          <a:srcRect t="843" r="14485"/>
          <a:stretch/>
        </p:blipFill>
        <p:spPr>
          <a:xfrm>
            <a:off x="-1" y="2407298"/>
            <a:ext cx="10851503" cy="4450702"/>
          </a:xfrm>
          <a:prstGeom prst="rect">
            <a:avLst/>
          </a:prstGeom>
        </p:spPr>
      </p:pic>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pic>
        <p:nvPicPr>
          <p:cNvPr id="3" name="Picture 2">
            <a:extLst>
              <a:ext uri="{FF2B5EF4-FFF2-40B4-BE49-F238E27FC236}">
                <a16:creationId xmlns:a16="http://schemas.microsoft.com/office/drawing/2014/main" id="{A5DD8586-F2BE-B928-9562-F2807B8C8C79}"/>
              </a:ext>
            </a:extLst>
          </p:cNvPr>
          <p:cNvPicPr>
            <a:picLocks noChangeAspect="1"/>
          </p:cNvPicPr>
          <p:nvPr userDrawn="1"/>
        </p:nvPicPr>
        <p:blipFill>
          <a:blip r:embed="rId5"/>
          <a:stretch>
            <a:fillRect/>
          </a:stretch>
        </p:blipFill>
        <p:spPr>
          <a:xfrm>
            <a:off x="7283199" y="1415284"/>
            <a:ext cx="2867556" cy="1226128"/>
          </a:xfrm>
          <a:prstGeom prst="rect">
            <a:avLst/>
          </a:prstGeom>
        </p:spPr>
      </p:pic>
    </p:spTree>
    <p:extLst>
      <p:ext uri="{BB962C8B-B14F-4D97-AF65-F5344CB8AC3E}">
        <p14:creationId xmlns:p14="http://schemas.microsoft.com/office/powerpoint/2010/main" val="246978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i 2 palstaa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C0FDC1-DBFB-B74F-9D40-119B167B3FC6}"/>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0" y="528321"/>
            <a:ext cx="8266043" cy="1163954"/>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838199" y="1828798"/>
            <a:ext cx="4097867" cy="4133090"/>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p:nvPr>
        </p:nvSpPr>
        <p:spPr>
          <a:xfrm>
            <a:off x="5006376" y="1828798"/>
            <a:ext cx="4097867" cy="4133089"/>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8" name="Slide Number Placeholder 4">
            <a:extLst>
              <a:ext uri="{FF2B5EF4-FFF2-40B4-BE49-F238E27FC236}">
                <a16:creationId xmlns:a16="http://schemas.microsoft.com/office/drawing/2014/main" id="{C89AB549-16A7-3D50-6D64-2E32DA7E3242}"/>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Tree>
    <p:extLst>
      <p:ext uri="{BB962C8B-B14F-4D97-AF65-F5344CB8AC3E}">
        <p14:creationId xmlns:p14="http://schemas.microsoft.com/office/powerpoint/2010/main" val="91869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ksi palstainen ilman kuvaa">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B06CF7D6-1ABF-F972-28BF-A47B930E1479}"/>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Päivämäärän paikkamerkki 2">
            <a:extLst>
              <a:ext uri="{FF2B5EF4-FFF2-40B4-BE49-F238E27FC236}">
                <a16:creationId xmlns:a16="http://schemas.microsoft.com/office/drawing/2014/main" id="{9007830C-A3BC-A487-E8F7-E4BEC526DFD3}"/>
              </a:ext>
            </a:extLst>
          </p:cNvPr>
          <p:cNvSpPr>
            <a:spLocks noGrp="1"/>
          </p:cNvSpPr>
          <p:nvPr>
            <p:ph type="dt" sz="half" idx="10"/>
          </p:nvPr>
        </p:nvSpPr>
        <p:spPr/>
        <p:txBody>
          <a:bodyPr/>
          <a:lstStyle/>
          <a:p>
            <a:endParaRPr lang="fi-FI" dirty="0"/>
          </a:p>
        </p:txBody>
      </p:sp>
      <p:sp>
        <p:nvSpPr>
          <p:cNvPr id="4" name="Alatunnisteen paikkamerkki 3">
            <a:extLst>
              <a:ext uri="{FF2B5EF4-FFF2-40B4-BE49-F238E27FC236}">
                <a16:creationId xmlns:a16="http://schemas.microsoft.com/office/drawing/2014/main" id="{3B487C0D-ACE8-139A-8DDB-EDDD4195DA1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66E9C0B-0872-22C8-AF8C-F354F1F9B0DE}"/>
              </a:ext>
            </a:extLst>
          </p:cNvPr>
          <p:cNvSpPr>
            <a:spLocks noGrp="1"/>
          </p:cNvSpPr>
          <p:nvPr>
            <p:ph type="sldNum" sz="quarter" idx="12"/>
          </p:nvPr>
        </p:nvSpPr>
        <p:spPr/>
        <p:txBody>
          <a:bodyPr/>
          <a:lstStyle/>
          <a:p>
            <a:fld id="{9045EDEB-1447-2245-AC24-1810F05F8ECB}" type="slidenum">
              <a:rPr lang="fi-FI" smtClean="0"/>
              <a:pPr/>
              <a:t>‹#›</a:t>
            </a:fld>
            <a:endParaRPr lang="fi-FI"/>
          </a:p>
        </p:txBody>
      </p:sp>
      <p:grpSp>
        <p:nvGrpSpPr>
          <p:cNvPr id="8" name="Group 17">
            <a:extLst>
              <a:ext uri="{FF2B5EF4-FFF2-40B4-BE49-F238E27FC236}">
                <a16:creationId xmlns:a16="http://schemas.microsoft.com/office/drawing/2014/main" id="{26A3B399-8EB0-1950-68CC-782661CA1D18}"/>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F71A3ECB-EC19-598C-CC64-64B8B53B3630}"/>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3A377EB-EC5E-0E57-0310-F172B52BD8BB}"/>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6" name="Content Placeholder 2">
            <a:extLst>
              <a:ext uri="{FF2B5EF4-FFF2-40B4-BE49-F238E27FC236}">
                <a16:creationId xmlns:a16="http://schemas.microsoft.com/office/drawing/2014/main" id="{307C1706-6DD9-C69B-DE63-1A071C3C87E9}"/>
              </a:ext>
            </a:extLst>
          </p:cNvPr>
          <p:cNvSpPr>
            <a:spLocks noGrp="1"/>
          </p:cNvSpPr>
          <p:nvPr>
            <p:ph idx="1"/>
          </p:nvPr>
        </p:nvSpPr>
        <p:spPr>
          <a:xfrm>
            <a:off x="838199" y="1828798"/>
            <a:ext cx="7052733" cy="4133090"/>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31046573-BBAE-4DED-6ADA-D19C4D174D8E}"/>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6336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palsta blanc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ACD4721F-F97D-074C-8434-2A46A6F91554}" type="datetime1">
              <a:rPr lang="fi-FI" smtClean="0"/>
              <a:t>11.6.2024</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pic>
        <p:nvPicPr>
          <p:cNvPr id="2" name="Content Placeholder 8">
            <a:extLst>
              <a:ext uri="{FF2B5EF4-FFF2-40B4-BE49-F238E27FC236}">
                <a16:creationId xmlns:a16="http://schemas.microsoft.com/office/drawing/2014/main" id="{DC02B44D-94CD-0346-C405-913BB722523E}"/>
              </a:ext>
            </a:extLst>
          </p:cNvPr>
          <p:cNvPicPr>
            <a:picLocks noChangeAspect="1"/>
          </p:cNvPicPr>
          <p:nvPr userDrawn="1"/>
        </p:nvPicPr>
        <p:blipFill>
          <a:blip r:embed="rId2"/>
          <a:stretch>
            <a:fillRect/>
          </a:stretch>
        </p:blipFill>
        <p:spPr>
          <a:xfrm>
            <a:off x="10335259" y="4751866"/>
            <a:ext cx="1384300" cy="1790700"/>
          </a:xfrm>
          <a:prstGeom prst="rect">
            <a:avLst/>
          </a:prstGeom>
        </p:spPr>
      </p:pic>
      <p:sp>
        <p:nvSpPr>
          <p:cNvPr id="7" name="Slide Number Placeholder 4">
            <a:extLst>
              <a:ext uri="{FF2B5EF4-FFF2-40B4-BE49-F238E27FC236}">
                <a16:creationId xmlns:a16="http://schemas.microsoft.com/office/drawing/2014/main" id="{B7C3DEA2-9825-C842-B031-B463509E0094}"/>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
        <p:nvSpPr>
          <p:cNvPr id="3" name="Content Placeholder 2">
            <a:extLst>
              <a:ext uri="{FF2B5EF4-FFF2-40B4-BE49-F238E27FC236}">
                <a16:creationId xmlns:a16="http://schemas.microsoft.com/office/drawing/2014/main" id="{3034B411-2673-D237-0225-0FE3212AA611}"/>
              </a:ext>
            </a:extLst>
          </p:cNvPr>
          <p:cNvSpPr>
            <a:spLocks noGrp="1"/>
          </p:cNvSpPr>
          <p:nvPr>
            <p:ph idx="1"/>
          </p:nvPr>
        </p:nvSpPr>
        <p:spPr>
          <a:xfrm>
            <a:off x="838199" y="1828798"/>
            <a:ext cx="7052733" cy="4133090"/>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4549D345-C3C1-D9E9-63B0-78E81F4D4C2B}"/>
              </a:ext>
            </a:extLst>
          </p:cNvPr>
          <p:cNvSpPr>
            <a:spLocks noGrp="1"/>
          </p:cNvSpPr>
          <p:nvPr>
            <p:ph type="title"/>
          </p:nvPr>
        </p:nvSpPr>
        <p:spPr>
          <a:xfrm>
            <a:off x="838200" y="528321"/>
            <a:ext cx="7052733" cy="1121091"/>
          </a:xfrm>
        </p:spPr>
        <p:txBody>
          <a:bodyPr/>
          <a:lstStyle/>
          <a:p>
            <a:r>
              <a:rPr lang="fi-FI"/>
              <a:t>Muokkaa ots. perustyyl. napsautt.</a:t>
            </a:r>
            <a:endParaRPr lang="fi-FI" dirty="0"/>
          </a:p>
        </p:txBody>
      </p:sp>
    </p:spTree>
    <p:extLst>
      <p:ext uri="{BB962C8B-B14F-4D97-AF65-F5344CB8AC3E}">
        <p14:creationId xmlns:p14="http://schemas.microsoft.com/office/powerpoint/2010/main" val="325466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lanc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ACD4721F-F97D-074C-8434-2A46A6F91554}" type="datetime1">
              <a:rPr lang="fi-FI" smtClean="0"/>
              <a:t>11.6.2024</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pic>
        <p:nvPicPr>
          <p:cNvPr id="2" name="Content Placeholder 8">
            <a:extLst>
              <a:ext uri="{FF2B5EF4-FFF2-40B4-BE49-F238E27FC236}">
                <a16:creationId xmlns:a16="http://schemas.microsoft.com/office/drawing/2014/main" id="{DC02B44D-94CD-0346-C405-913BB722523E}"/>
              </a:ext>
            </a:extLst>
          </p:cNvPr>
          <p:cNvPicPr>
            <a:picLocks noChangeAspect="1"/>
          </p:cNvPicPr>
          <p:nvPr userDrawn="1"/>
        </p:nvPicPr>
        <p:blipFill>
          <a:blip r:embed="rId2"/>
          <a:stretch>
            <a:fillRect/>
          </a:stretch>
        </p:blipFill>
        <p:spPr>
          <a:xfrm>
            <a:off x="10335259" y="4751866"/>
            <a:ext cx="1384300" cy="1790700"/>
          </a:xfrm>
          <a:prstGeom prst="rect">
            <a:avLst/>
          </a:prstGeom>
        </p:spPr>
      </p:pic>
      <p:sp>
        <p:nvSpPr>
          <p:cNvPr id="7" name="Slide Number Placeholder 4">
            <a:extLst>
              <a:ext uri="{FF2B5EF4-FFF2-40B4-BE49-F238E27FC236}">
                <a16:creationId xmlns:a16="http://schemas.microsoft.com/office/drawing/2014/main" id="{B7C3DEA2-9825-C842-B031-B463509E0094}"/>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Tree>
    <p:extLst>
      <p:ext uri="{BB962C8B-B14F-4D97-AF65-F5344CB8AC3E}">
        <p14:creationId xmlns:p14="http://schemas.microsoft.com/office/powerpoint/2010/main" val="231481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ppu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2" y="3"/>
            <a:ext cx="11788344" cy="6857997"/>
          </a:xfrm>
          <a:prstGeom prst="rect">
            <a:avLst/>
          </a:prstGeom>
          <a:gradFill flip="none" rotWithShape="1">
            <a:gsLst>
              <a:gs pos="3000">
                <a:schemeClr val="bg1"/>
              </a:gs>
              <a:gs pos="100000">
                <a:srgbClr val="88C8E3"/>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1" name="Picture 10" descr="A screenshot of a video game&#10;&#10;Description automatically generated">
            <a:extLst>
              <a:ext uri="{FF2B5EF4-FFF2-40B4-BE49-F238E27FC236}">
                <a16:creationId xmlns:a16="http://schemas.microsoft.com/office/drawing/2014/main" id="{0094E748-5419-BE6A-C394-F3DDBFDD99B7}"/>
              </a:ext>
            </a:extLst>
          </p:cNvPr>
          <p:cNvPicPr>
            <a:picLocks noChangeAspect="1"/>
          </p:cNvPicPr>
          <p:nvPr userDrawn="1"/>
        </p:nvPicPr>
        <p:blipFill rotWithShape="1">
          <a:blip r:embed="rId2"/>
          <a:srcRect b="18283"/>
          <a:stretch/>
        </p:blipFill>
        <p:spPr>
          <a:xfrm>
            <a:off x="0" y="3050809"/>
            <a:ext cx="10439400" cy="3807191"/>
          </a:xfrm>
          <a:prstGeom prst="rect">
            <a:avLst/>
          </a:prstGeom>
        </p:spPr>
      </p:pic>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pic>
        <p:nvPicPr>
          <p:cNvPr id="12" name="Picture 11" descr="Logo&#10;&#10;Description automatically generated">
            <a:extLst>
              <a:ext uri="{FF2B5EF4-FFF2-40B4-BE49-F238E27FC236}">
                <a16:creationId xmlns:a16="http://schemas.microsoft.com/office/drawing/2014/main" id="{F050EB40-C123-49B3-55C9-636F6903A1BD}"/>
              </a:ext>
            </a:extLst>
          </p:cNvPr>
          <p:cNvPicPr>
            <a:picLocks noChangeAspect="1"/>
          </p:cNvPicPr>
          <p:nvPr userDrawn="1"/>
        </p:nvPicPr>
        <p:blipFill>
          <a:blip r:embed="rId5"/>
          <a:stretch>
            <a:fillRect/>
          </a:stretch>
        </p:blipFill>
        <p:spPr>
          <a:xfrm>
            <a:off x="1533551" y="290509"/>
            <a:ext cx="2495787" cy="2623776"/>
          </a:xfrm>
          <a:prstGeom prst="rect">
            <a:avLst/>
          </a:prstGeom>
        </p:spPr>
      </p:pic>
      <p:pic>
        <p:nvPicPr>
          <p:cNvPr id="15" name="Picture 14" descr="Icon&#10;&#10;Description automatically generated">
            <a:extLst>
              <a:ext uri="{FF2B5EF4-FFF2-40B4-BE49-F238E27FC236}">
                <a16:creationId xmlns:a16="http://schemas.microsoft.com/office/drawing/2014/main" id="{B8FB4EF1-BAAA-40D1-78A5-6F524B0A1725}"/>
              </a:ext>
            </a:extLst>
          </p:cNvPr>
          <p:cNvPicPr>
            <a:picLocks noChangeAspect="1"/>
          </p:cNvPicPr>
          <p:nvPr userDrawn="1"/>
        </p:nvPicPr>
        <p:blipFill>
          <a:blip r:embed="rId6"/>
          <a:stretch>
            <a:fillRect/>
          </a:stretch>
        </p:blipFill>
        <p:spPr>
          <a:xfrm>
            <a:off x="3975358" y="2187087"/>
            <a:ext cx="622347" cy="616155"/>
          </a:xfrm>
          <a:prstGeom prst="rect">
            <a:avLst/>
          </a:prstGeom>
        </p:spPr>
      </p:pic>
      <p:pic>
        <p:nvPicPr>
          <p:cNvPr id="17" name="Picture 16" descr="Logo, company name&#10;&#10;Description automatically generated">
            <a:extLst>
              <a:ext uri="{FF2B5EF4-FFF2-40B4-BE49-F238E27FC236}">
                <a16:creationId xmlns:a16="http://schemas.microsoft.com/office/drawing/2014/main" id="{F2F3BBA4-400F-3128-1A70-18D90455466A}"/>
              </a:ext>
            </a:extLst>
          </p:cNvPr>
          <p:cNvPicPr>
            <a:picLocks noChangeAspect="1"/>
          </p:cNvPicPr>
          <p:nvPr userDrawn="1"/>
        </p:nvPicPr>
        <p:blipFill>
          <a:blip r:embed="rId7"/>
          <a:stretch>
            <a:fillRect/>
          </a:stretch>
        </p:blipFill>
        <p:spPr>
          <a:xfrm>
            <a:off x="4637153" y="2211017"/>
            <a:ext cx="609962" cy="609962"/>
          </a:xfrm>
          <a:prstGeom prst="rect">
            <a:avLst/>
          </a:prstGeom>
        </p:spPr>
      </p:pic>
      <p:pic>
        <p:nvPicPr>
          <p:cNvPr id="19" name="Picture 18" descr="Icon&#10;&#10;Description automatically generated">
            <a:extLst>
              <a:ext uri="{FF2B5EF4-FFF2-40B4-BE49-F238E27FC236}">
                <a16:creationId xmlns:a16="http://schemas.microsoft.com/office/drawing/2014/main" id="{8591DC5B-D350-6989-E564-D64B9BF68119}"/>
              </a:ext>
            </a:extLst>
          </p:cNvPr>
          <p:cNvPicPr>
            <a:picLocks noChangeAspect="1"/>
          </p:cNvPicPr>
          <p:nvPr userDrawn="1"/>
        </p:nvPicPr>
        <p:blipFill>
          <a:blip r:embed="rId8"/>
          <a:stretch>
            <a:fillRect/>
          </a:stretch>
        </p:blipFill>
        <p:spPr>
          <a:xfrm>
            <a:off x="5277232" y="2180895"/>
            <a:ext cx="622347" cy="622347"/>
          </a:xfrm>
          <a:prstGeom prst="rect">
            <a:avLst/>
          </a:prstGeom>
        </p:spPr>
      </p:pic>
      <p:sp>
        <p:nvSpPr>
          <p:cNvPr id="21" name="TextBox 20">
            <a:extLst>
              <a:ext uri="{FF2B5EF4-FFF2-40B4-BE49-F238E27FC236}">
                <a16:creationId xmlns:a16="http://schemas.microsoft.com/office/drawing/2014/main" id="{67B8A7F8-E458-E007-38AC-53530DB389CA}"/>
              </a:ext>
            </a:extLst>
          </p:cNvPr>
          <p:cNvSpPr txBox="1"/>
          <p:nvPr userDrawn="1"/>
        </p:nvSpPr>
        <p:spPr>
          <a:xfrm>
            <a:off x="6027407" y="2307402"/>
            <a:ext cx="2304661" cy="369332"/>
          </a:xfrm>
          <a:prstGeom prst="rect">
            <a:avLst/>
          </a:prstGeom>
          <a:noFill/>
        </p:spPr>
        <p:txBody>
          <a:bodyPr wrap="square" rtlCol="0">
            <a:spAutoFit/>
          </a:bodyPr>
          <a:lstStyle/>
          <a:p>
            <a:r>
              <a:rPr lang="en-FI" sz="1800" b="1">
                <a:solidFill>
                  <a:srgbClr val="005396"/>
                </a:solidFill>
                <a:latin typeface="Arial" panose="020B0604020202020204" pitchFamily="34" charset="0"/>
              </a:rPr>
              <a:t>www.lempaala.fi</a:t>
            </a:r>
          </a:p>
        </p:txBody>
      </p:sp>
      <p:pic>
        <p:nvPicPr>
          <p:cNvPr id="2" name="Sisällön paikkamerkki 3" descr="Kuva, joka sisältää kohteen kuvakaappaus, puu, Animoidut lastenohjelmat, animaatio&#10;&#10;Kuvaus luotu automaattisesti">
            <a:extLst>
              <a:ext uri="{FF2B5EF4-FFF2-40B4-BE49-F238E27FC236}">
                <a16:creationId xmlns:a16="http://schemas.microsoft.com/office/drawing/2014/main" id="{D88ED5D6-ED5D-5D1E-0246-2ADEDA4F2AC7}"/>
              </a:ext>
            </a:extLst>
          </p:cNvPr>
          <p:cNvPicPr>
            <a:picLocks noChangeAspect="1"/>
          </p:cNvPicPr>
          <p:nvPr userDrawn="1"/>
        </p:nvPicPr>
        <p:blipFill>
          <a:blip r:embed="rId9"/>
          <a:stretch>
            <a:fillRect/>
          </a:stretch>
        </p:blipFill>
        <p:spPr>
          <a:xfrm>
            <a:off x="0" y="0"/>
            <a:ext cx="12192000" cy="6857998"/>
          </a:xfrm>
          <a:prstGeom prst="rect">
            <a:avLst/>
          </a:prstGeom>
        </p:spPr>
      </p:pic>
    </p:spTree>
    <p:extLst>
      <p:ext uri="{BB962C8B-B14F-4D97-AF65-F5344CB8AC3E}">
        <p14:creationId xmlns:p14="http://schemas.microsoft.com/office/powerpoint/2010/main" val="137614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kuva Teksti 1 palsta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941F-538C-AF35-9F1A-31C84B3BFF9F}"/>
              </a:ext>
            </a:extLst>
          </p:cNvPr>
          <p:cNvSpPr/>
          <p:nvPr userDrawn="1"/>
        </p:nvSpPr>
        <p:spPr>
          <a:xfrm>
            <a:off x="0" y="0"/>
            <a:ext cx="4099560" cy="6858000"/>
          </a:xfrm>
          <a:prstGeom prst="rect">
            <a:avLst/>
          </a:prstGeom>
          <a:gradFill flip="none" rotWithShape="1">
            <a:gsLst>
              <a:gs pos="3000">
                <a:schemeClr val="bg1"/>
              </a:gs>
              <a:gs pos="100000">
                <a:srgbClr val="88C8E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716197" y="550911"/>
            <a:ext cx="5788215" cy="1131145"/>
          </a:xfrm>
        </p:spPr>
        <p:txBody>
          <a:bodyPr>
            <a:normAutofit/>
          </a:bodyPr>
          <a:lstStyle>
            <a:lvl1pPr>
              <a:defRPr sz="32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696600" y="1913948"/>
            <a:ext cx="5788215" cy="452755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lide Number Placeholder 4">
            <a:extLst>
              <a:ext uri="{FF2B5EF4-FFF2-40B4-BE49-F238E27FC236}">
                <a16:creationId xmlns:a16="http://schemas.microsoft.com/office/drawing/2014/main" id="{ECD205ED-8A84-8628-BDB8-F3958AE2CEF5}"/>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pic>
        <p:nvPicPr>
          <p:cNvPr id="5" name="Kuva 4">
            <a:extLst>
              <a:ext uri="{FF2B5EF4-FFF2-40B4-BE49-F238E27FC236}">
                <a16:creationId xmlns:a16="http://schemas.microsoft.com/office/drawing/2014/main" id="{61E8AFDF-01D9-00C2-46A7-8FB6E49FBE6D}"/>
              </a:ext>
            </a:extLst>
          </p:cNvPr>
          <p:cNvPicPr>
            <a:picLocks noChangeAspect="1"/>
          </p:cNvPicPr>
          <p:nvPr userDrawn="1"/>
        </p:nvPicPr>
        <p:blipFill rotWithShape="1">
          <a:blip r:embed="rId2"/>
          <a:srcRect l="23468" r="16754"/>
          <a:stretch/>
        </p:blipFill>
        <p:spPr>
          <a:xfrm>
            <a:off x="123614" y="0"/>
            <a:ext cx="3286538" cy="5497927"/>
          </a:xfrm>
          <a:prstGeom prst="rect">
            <a:avLst/>
          </a:prstGeom>
          <a:noFill/>
        </p:spPr>
      </p:pic>
      <p:pic>
        <p:nvPicPr>
          <p:cNvPr id="2" name="Picture 1" descr="Shape, icon, arrow&#10;&#10;Description automatically generated">
            <a:extLst>
              <a:ext uri="{FF2B5EF4-FFF2-40B4-BE49-F238E27FC236}">
                <a16:creationId xmlns:a16="http://schemas.microsoft.com/office/drawing/2014/main" id="{5C02266D-FB73-7853-06F2-96A4D6081978}"/>
              </a:ext>
            </a:extLst>
          </p:cNvPr>
          <p:cNvPicPr>
            <a:picLocks noChangeAspect="1"/>
          </p:cNvPicPr>
          <p:nvPr userDrawn="1"/>
        </p:nvPicPr>
        <p:blipFill rotWithShape="1">
          <a:blip r:embed="rId3"/>
          <a:srcRect l="-938" r="4649"/>
          <a:stretch/>
        </p:blipFill>
        <p:spPr>
          <a:xfrm>
            <a:off x="1429659" y="0"/>
            <a:ext cx="3087755" cy="6858000"/>
          </a:xfrm>
          <a:prstGeom prst="rect">
            <a:avLst/>
          </a:prstGeom>
        </p:spPr>
      </p:pic>
    </p:spTree>
    <p:extLst>
      <p:ext uri="{BB962C8B-B14F-4D97-AF65-F5344CB8AC3E}">
        <p14:creationId xmlns:p14="http://schemas.microsoft.com/office/powerpoint/2010/main" val="400922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_3Kuva ja teksti 1 palsta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941F-538C-AF35-9F1A-31C84B3BFF9F}"/>
              </a:ext>
            </a:extLst>
          </p:cNvPr>
          <p:cNvSpPr/>
          <p:nvPr userDrawn="1"/>
        </p:nvSpPr>
        <p:spPr>
          <a:xfrm>
            <a:off x="0" y="0"/>
            <a:ext cx="4099560" cy="6858000"/>
          </a:xfrm>
          <a:prstGeom prst="rect">
            <a:avLst/>
          </a:prstGeom>
          <a:gradFill flip="none" rotWithShape="1">
            <a:gsLst>
              <a:gs pos="3000">
                <a:schemeClr val="bg1"/>
              </a:gs>
              <a:gs pos="100000">
                <a:srgbClr val="88C8E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417238" y="580066"/>
            <a:ext cx="5788215" cy="1131145"/>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417238" y="1913947"/>
            <a:ext cx="5788215" cy="452755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lide Number Placeholder 5">
            <a:extLst>
              <a:ext uri="{FF2B5EF4-FFF2-40B4-BE49-F238E27FC236}">
                <a16:creationId xmlns:a16="http://schemas.microsoft.com/office/drawing/2014/main" id="{85C2EE89-FF6B-6E26-3F9B-D95FE8BBE5C4}"/>
              </a:ext>
            </a:extLst>
          </p:cNvPr>
          <p:cNvSpPr>
            <a:spLocks noGrp="1"/>
          </p:cNvSpPr>
          <p:nvPr>
            <p:ph type="sldNum" sz="quarter" idx="4"/>
          </p:nvPr>
        </p:nvSpPr>
        <p:spPr>
          <a:xfrm>
            <a:off x="176954" y="6441499"/>
            <a:ext cx="590973" cy="365125"/>
          </a:xfrm>
          <a:prstGeom prst="rect">
            <a:avLst/>
          </a:prstGeom>
        </p:spPr>
        <p:txBody>
          <a:bodyPr vert="horz" lIns="91440" tIns="45720" rIns="91440" bIns="45720" rtlCol="0" anchor="ctr"/>
          <a:lstStyle>
            <a:lvl1pPr algn="l">
              <a:defRPr sz="1000" b="0" i="0">
                <a:solidFill>
                  <a:srgbClr val="005396"/>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a:p>
        </p:txBody>
      </p:sp>
      <p:pic>
        <p:nvPicPr>
          <p:cNvPr id="2" name="Kuvan paikkamerkki 6" descr="Kuva, joka sisältää kohteen clipart, animaatio, kuvitus, Animoidut lastenohjelmat&#10;&#10;Kuvaus luotu automaattisesti">
            <a:extLst>
              <a:ext uri="{FF2B5EF4-FFF2-40B4-BE49-F238E27FC236}">
                <a16:creationId xmlns:a16="http://schemas.microsoft.com/office/drawing/2014/main" id="{A7D20A71-0610-DD7E-7D0E-4CC8119E5DEA}"/>
              </a:ext>
            </a:extLst>
          </p:cNvPr>
          <p:cNvPicPr>
            <a:picLocks noChangeAspect="1"/>
          </p:cNvPicPr>
          <p:nvPr userDrawn="1"/>
        </p:nvPicPr>
        <p:blipFill rotWithShape="1">
          <a:blip r:embed="rId2"/>
          <a:srcRect l="-6889" t="-46" r="47112" b="46"/>
          <a:stretch/>
        </p:blipFill>
        <p:spPr>
          <a:xfrm>
            <a:off x="-1253430" y="106929"/>
            <a:ext cx="3740090" cy="6256658"/>
          </a:xfrm>
          <a:prstGeom prst="rect">
            <a:avLst/>
          </a:prstGeom>
          <a:noFill/>
        </p:spPr>
      </p:pic>
      <p:pic>
        <p:nvPicPr>
          <p:cNvPr id="9" name="Picture 8" descr="Shape, icon, arrow&#10;&#10;Description automatically generated">
            <a:extLst>
              <a:ext uri="{FF2B5EF4-FFF2-40B4-BE49-F238E27FC236}">
                <a16:creationId xmlns:a16="http://schemas.microsoft.com/office/drawing/2014/main" id="{65C855DE-079B-6B15-BD3A-7CCC3EF79BD2}"/>
              </a:ext>
            </a:extLst>
          </p:cNvPr>
          <p:cNvPicPr>
            <a:picLocks noChangeAspect="1"/>
          </p:cNvPicPr>
          <p:nvPr userDrawn="1"/>
        </p:nvPicPr>
        <p:blipFill rotWithShape="1">
          <a:blip r:embed="rId3"/>
          <a:srcRect l="-938" r="4649"/>
          <a:stretch/>
        </p:blipFill>
        <p:spPr>
          <a:xfrm>
            <a:off x="1233230" y="0"/>
            <a:ext cx="3087755" cy="6858000"/>
          </a:xfrm>
          <a:prstGeom prst="rect">
            <a:avLst/>
          </a:prstGeom>
        </p:spPr>
      </p:pic>
    </p:spTree>
    <p:extLst>
      <p:ext uri="{BB962C8B-B14F-4D97-AF65-F5344CB8AC3E}">
        <p14:creationId xmlns:p14="http://schemas.microsoft.com/office/powerpoint/2010/main" val="361425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Väliotsikkodia">
    <p:spTree>
      <p:nvGrpSpPr>
        <p:cNvPr id="1" name=""/>
        <p:cNvGrpSpPr/>
        <p:nvPr/>
      </p:nvGrpSpPr>
      <p:grpSpPr>
        <a:xfrm>
          <a:off x="0" y="0"/>
          <a:ext cx="0" cy="0"/>
          <a:chOff x="0" y="0"/>
          <a:chExt cx="0" cy="0"/>
        </a:xfrm>
      </p:grpSpPr>
      <p:pic>
        <p:nvPicPr>
          <p:cNvPr id="7" name="Kuvan paikkamerkki 4">
            <a:extLst>
              <a:ext uri="{FF2B5EF4-FFF2-40B4-BE49-F238E27FC236}">
                <a16:creationId xmlns:a16="http://schemas.microsoft.com/office/drawing/2014/main" id="{F50C14DC-2950-52C2-9A25-B8723882F1ED}"/>
              </a:ext>
            </a:extLst>
          </p:cNvPr>
          <p:cNvPicPr>
            <a:picLocks noChangeAspect="1"/>
          </p:cNvPicPr>
          <p:nvPr userDrawn="1"/>
        </p:nvPicPr>
        <p:blipFill>
          <a:blip r:embed="rId2"/>
          <a:srcRect l="23" r="23"/>
          <a:stretch/>
        </p:blipFill>
        <p:spPr>
          <a:xfrm>
            <a:off x="10963" y="-5828"/>
            <a:ext cx="12191999" cy="6861176"/>
          </a:xfrm>
          <a:prstGeom prst="rect">
            <a:avLst/>
          </a:prstGeom>
          <a:noFill/>
        </p:spPr>
      </p:pic>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243124" y="659635"/>
            <a:ext cx="9219351" cy="1691023"/>
          </a:xfrm>
        </p:spPr>
        <p:txBody>
          <a:bodyPr anchor="t" anchorCtr="0">
            <a:noAutofit/>
          </a:bodyPr>
          <a:lstStyle>
            <a:lvl1pPr algn="l">
              <a:defRPr sz="5400" baseline="0">
                <a:solidFill>
                  <a:srgbClr val="005396"/>
                </a:solidFill>
              </a:defRPr>
            </a:lvl1pPr>
          </a:lstStyle>
          <a:p>
            <a:r>
              <a:rPr lang="fi-FI"/>
              <a:t>Muokkaa ots. perustyyl. napsautt.</a:t>
            </a:r>
            <a:endParaRPr lang="fi-FI" dirty="0"/>
          </a:p>
        </p:txBody>
      </p:sp>
    </p:spTree>
    <p:extLst>
      <p:ext uri="{BB962C8B-B14F-4D97-AF65-F5344CB8AC3E}">
        <p14:creationId xmlns:p14="http://schemas.microsoft.com/office/powerpoint/2010/main" val="165510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suntomessut Teksti 1 palsta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941F-538C-AF35-9F1A-31C84B3BFF9F}"/>
              </a:ext>
            </a:extLst>
          </p:cNvPr>
          <p:cNvSpPr/>
          <p:nvPr userDrawn="1"/>
        </p:nvSpPr>
        <p:spPr>
          <a:xfrm>
            <a:off x="0" y="0"/>
            <a:ext cx="4099560" cy="6858000"/>
          </a:xfrm>
          <a:prstGeom prst="rect">
            <a:avLst/>
          </a:prstGeom>
          <a:gradFill flip="none" rotWithShape="1">
            <a:gsLst>
              <a:gs pos="3000">
                <a:schemeClr val="bg1"/>
              </a:gs>
              <a:gs pos="100000">
                <a:srgbClr val="88C8E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pic>
        <p:nvPicPr>
          <p:cNvPr id="10" name="Picture 9" descr="Graphical user interface&#10;&#10;Description automatically generated">
            <a:extLst>
              <a:ext uri="{FF2B5EF4-FFF2-40B4-BE49-F238E27FC236}">
                <a16:creationId xmlns:a16="http://schemas.microsoft.com/office/drawing/2014/main" id="{099535FD-3F6A-B39E-5BC7-E88CC5978CC7}"/>
              </a:ext>
            </a:extLst>
          </p:cNvPr>
          <p:cNvPicPr>
            <a:picLocks noChangeAspect="1"/>
          </p:cNvPicPr>
          <p:nvPr userDrawn="1"/>
        </p:nvPicPr>
        <p:blipFill rotWithShape="1">
          <a:blip r:embed="rId2"/>
          <a:srcRect l="9745" t="-949" r="10392" b="6940"/>
          <a:stretch/>
        </p:blipFill>
        <p:spPr>
          <a:xfrm>
            <a:off x="0" y="528321"/>
            <a:ext cx="4024745" cy="6329679"/>
          </a:xfrm>
          <a:prstGeom prst="rect">
            <a:avLst/>
          </a:prstGeom>
        </p:spPr>
      </p:pic>
      <p:pic>
        <p:nvPicPr>
          <p:cNvPr id="2" name="Picture 1" descr="Shape, icon, arrow&#10;&#10;Description automatically generated">
            <a:extLst>
              <a:ext uri="{FF2B5EF4-FFF2-40B4-BE49-F238E27FC236}">
                <a16:creationId xmlns:a16="http://schemas.microsoft.com/office/drawing/2014/main" id="{5C02266D-FB73-7853-06F2-96A4D6081978}"/>
              </a:ext>
            </a:extLst>
          </p:cNvPr>
          <p:cNvPicPr>
            <a:picLocks noChangeAspect="1"/>
          </p:cNvPicPr>
          <p:nvPr userDrawn="1"/>
        </p:nvPicPr>
        <p:blipFill rotWithShape="1">
          <a:blip r:embed="rId3"/>
          <a:srcRect l="-938" r="4649"/>
          <a:stretch/>
        </p:blipFill>
        <p:spPr>
          <a:xfrm>
            <a:off x="1429659" y="0"/>
            <a:ext cx="3087755" cy="6858000"/>
          </a:xfrm>
          <a:prstGeom prst="rect">
            <a:avLst/>
          </a:prstGeom>
        </p:spPr>
      </p:pic>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20985" y="528321"/>
            <a:ext cx="5788215" cy="1131145"/>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20985" y="1828799"/>
            <a:ext cx="5788215" cy="452755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Slide Number Placeholder 4">
            <a:extLst>
              <a:ext uri="{FF2B5EF4-FFF2-40B4-BE49-F238E27FC236}">
                <a16:creationId xmlns:a16="http://schemas.microsoft.com/office/drawing/2014/main" id="{B1A6A97B-61BF-77F7-A034-9527831143EF}"/>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pic>
        <p:nvPicPr>
          <p:cNvPr id="15" name="Picture 14" descr="Icon&#10;&#10;Description automatically generated">
            <a:extLst>
              <a:ext uri="{FF2B5EF4-FFF2-40B4-BE49-F238E27FC236}">
                <a16:creationId xmlns:a16="http://schemas.microsoft.com/office/drawing/2014/main" id="{E510A20B-E3D4-A126-7FAF-BFB664C686E0}"/>
              </a:ext>
            </a:extLst>
          </p:cNvPr>
          <p:cNvPicPr>
            <a:picLocks noChangeAspect="1"/>
          </p:cNvPicPr>
          <p:nvPr userDrawn="1"/>
        </p:nvPicPr>
        <p:blipFill rotWithShape="1">
          <a:blip r:embed="rId4"/>
          <a:srcRect l="-3420" t="6239" r="-8158" b="-1"/>
          <a:stretch/>
        </p:blipFill>
        <p:spPr>
          <a:xfrm>
            <a:off x="1191491" y="0"/>
            <a:ext cx="1729618" cy="1406303"/>
          </a:xfrm>
          <a:prstGeom prst="rect">
            <a:avLst/>
          </a:prstGeom>
        </p:spPr>
      </p:pic>
    </p:spTree>
    <p:extLst>
      <p:ext uri="{BB962C8B-B14F-4D97-AF65-F5344CB8AC3E}">
        <p14:creationId xmlns:p14="http://schemas.microsoft.com/office/powerpoint/2010/main" val="808138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tsikkodia negatekst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Picture Placeholder 2">
            <a:extLst>
              <a:ext uri="{FF2B5EF4-FFF2-40B4-BE49-F238E27FC236}">
                <a16:creationId xmlns:a16="http://schemas.microsoft.com/office/drawing/2014/main" id="{92269D01-80EC-014A-3D94-5608B35F9F8C}"/>
              </a:ext>
            </a:extLst>
          </p:cNvPr>
          <p:cNvSpPr>
            <a:spLocks noGrp="1"/>
          </p:cNvSpPr>
          <p:nvPr>
            <p:ph type="pic" idx="13"/>
          </p:nvPr>
        </p:nvSpPr>
        <p:spPr>
          <a:xfrm>
            <a:off x="-1" y="-3176"/>
            <a:ext cx="12191999" cy="686117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
        <p:nvSpPr>
          <p:cNvPr id="2" name="Title 1">
            <a:extLst>
              <a:ext uri="{FF2B5EF4-FFF2-40B4-BE49-F238E27FC236}">
                <a16:creationId xmlns:a16="http://schemas.microsoft.com/office/drawing/2014/main" id="{5C6FBD2F-78C5-22ED-E02A-292471D1E74B}"/>
              </a:ext>
            </a:extLst>
          </p:cNvPr>
          <p:cNvSpPr>
            <a:spLocks noGrp="1"/>
          </p:cNvSpPr>
          <p:nvPr>
            <p:ph type="ctrTitle"/>
          </p:nvPr>
        </p:nvSpPr>
        <p:spPr>
          <a:xfrm>
            <a:off x="1036128" y="992347"/>
            <a:ext cx="6450905" cy="2082061"/>
          </a:xfrm>
        </p:spPr>
        <p:txBody>
          <a:bodyPr anchor="b" anchorCtr="0">
            <a:noAutofit/>
          </a:bodyPr>
          <a:lstStyle>
            <a:lvl1pPr algn="l">
              <a:defRPr sz="6000" baseline="0">
                <a:solidFill>
                  <a:schemeClr val="bg1"/>
                </a:solidFill>
              </a:defRPr>
            </a:lvl1pPr>
          </a:lstStyle>
          <a:p>
            <a:r>
              <a:rPr lang="fi-FI"/>
              <a:t>Muokkaa ots. perustyyl. napsautt.</a:t>
            </a:r>
          </a:p>
        </p:txBody>
      </p:sp>
      <p:sp>
        <p:nvSpPr>
          <p:cNvPr id="3" name="Subtitle 2">
            <a:extLst>
              <a:ext uri="{FF2B5EF4-FFF2-40B4-BE49-F238E27FC236}">
                <a16:creationId xmlns:a16="http://schemas.microsoft.com/office/drawing/2014/main" id="{E0C36335-EF82-375C-FF38-45A0A82B4FB6}"/>
              </a:ext>
            </a:extLst>
          </p:cNvPr>
          <p:cNvSpPr>
            <a:spLocks noGrp="1"/>
          </p:cNvSpPr>
          <p:nvPr>
            <p:ph type="subTitle" idx="1"/>
          </p:nvPr>
        </p:nvSpPr>
        <p:spPr>
          <a:xfrm>
            <a:off x="1036128" y="3251029"/>
            <a:ext cx="5068649" cy="661136"/>
          </a:xfrm>
        </p:spPr>
        <p:txBody>
          <a:bodyPr anchor="t">
            <a:normAutofit/>
          </a:bodyPr>
          <a:lstStyle>
            <a:lvl1pPr marL="0" indent="0" algn="l">
              <a:buNone/>
              <a:defRPr sz="18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3"/>
          <a:stretch>
            <a:fillRect/>
          </a:stretch>
        </p:blipFill>
        <p:spPr>
          <a:xfrm>
            <a:off x="10335259" y="4751866"/>
            <a:ext cx="1384300" cy="1790700"/>
          </a:xfrm>
          <a:prstGeom prst="rect">
            <a:avLst/>
          </a:prstGeom>
        </p:spPr>
      </p:pic>
    </p:spTree>
    <p:extLst>
      <p:ext uri="{BB962C8B-B14F-4D97-AF65-F5344CB8AC3E}">
        <p14:creationId xmlns:p14="http://schemas.microsoft.com/office/powerpoint/2010/main" val="674933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Picture Placeholder 2">
            <a:extLst>
              <a:ext uri="{FF2B5EF4-FFF2-40B4-BE49-F238E27FC236}">
                <a16:creationId xmlns:a16="http://schemas.microsoft.com/office/drawing/2014/main" id="{92269D01-80EC-014A-3D94-5608B35F9F8C}"/>
              </a:ext>
            </a:extLst>
          </p:cNvPr>
          <p:cNvSpPr>
            <a:spLocks noGrp="1"/>
          </p:cNvSpPr>
          <p:nvPr>
            <p:ph type="pic" idx="13"/>
          </p:nvPr>
        </p:nvSpPr>
        <p:spPr>
          <a:xfrm>
            <a:off x="-1" y="-3176"/>
            <a:ext cx="12191999" cy="686117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
        <p:nvSpPr>
          <p:cNvPr id="2" name="Title 1">
            <a:extLst>
              <a:ext uri="{FF2B5EF4-FFF2-40B4-BE49-F238E27FC236}">
                <a16:creationId xmlns:a16="http://schemas.microsoft.com/office/drawing/2014/main" id="{5C6FBD2F-78C5-22ED-E02A-292471D1E74B}"/>
              </a:ext>
            </a:extLst>
          </p:cNvPr>
          <p:cNvSpPr>
            <a:spLocks noGrp="1"/>
          </p:cNvSpPr>
          <p:nvPr>
            <p:ph type="ctrTitle"/>
          </p:nvPr>
        </p:nvSpPr>
        <p:spPr>
          <a:xfrm>
            <a:off x="1036128" y="992347"/>
            <a:ext cx="6450905" cy="2082061"/>
          </a:xfrm>
        </p:spPr>
        <p:txBody>
          <a:bodyPr anchor="b" anchorCtr="0">
            <a:noAutofit/>
          </a:bodyPr>
          <a:lstStyle>
            <a:lvl1pPr algn="l">
              <a:defRPr sz="6000" baseline="0">
                <a:solidFill>
                  <a:srgbClr val="005396"/>
                </a:solidFill>
              </a:defRPr>
            </a:lvl1pPr>
          </a:lstStyle>
          <a:p>
            <a:r>
              <a:rPr lang="fi-FI"/>
              <a:t>Muokkaa ots. perustyyl. napsautt.</a:t>
            </a:r>
          </a:p>
        </p:txBody>
      </p:sp>
      <p:sp>
        <p:nvSpPr>
          <p:cNvPr id="3" name="Subtitle 2">
            <a:extLst>
              <a:ext uri="{FF2B5EF4-FFF2-40B4-BE49-F238E27FC236}">
                <a16:creationId xmlns:a16="http://schemas.microsoft.com/office/drawing/2014/main" id="{E0C36335-EF82-375C-FF38-45A0A82B4FB6}"/>
              </a:ext>
            </a:extLst>
          </p:cNvPr>
          <p:cNvSpPr>
            <a:spLocks noGrp="1"/>
          </p:cNvSpPr>
          <p:nvPr>
            <p:ph type="subTitle" idx="1"/>
          </p:nvPr>
        </p:nvSpPr>
        <p:spPr>
          <a:xfrm>
            <a:off x="1036128" y="3251029"/>
            <a:ext cx="5068649" cy="661136"/>
          </a:xfrm>
        </p:spPr>
        <p:txBody>
          <a:bodyPr anchor="t">
            <a:normAutofit/>
          </a:bodyPr>
          <a:lstStyle>
            <a:lvl1pPr marL="0" indent="0" algn="l">
              <a:buNone/>
              <a:defRPr sz="1800" baseline="0">
                <a:solidFill>
                  <a:srgbClr val="00539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3"/>
          <a:stretch>
            <a:fillRect/>
          </a:stretch>
        </p:blipFill>
        <p:spPr>
          <a:xfrm>
            <a:off x="10335259" y="4751866"/>
            <a:ext cx="1384300" cy="1790700"/>
          </a:xfrm>
          <a:prstGeom prst="rect">
            <a:avLst/>
          </a:prstGeom>
        </p:spPr>
      </p:pic>
    </p:spTree>
    <p:extLst>
      <p:ext uri="{BB962C8B-B14F-4D97-AF65-F5344CB8AC3E}">
        <p14:creationId xmlns:p14="http://schemas.microsoft.com/office/powerpoint/2010/main" val="153390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Kuva ja teksti 1 palsta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941F-538C-AF35-9F1A-31C84B3BFF9F}"/>
              </a:ext>
            </a:extLst>
          </p:cNvPr>
          <p:cNvSpPr/>
          <p:nvPr userDrawn="1"/>
        </p:nvSpPr>
        <p:spPr>
          <a:xfrm>
            <a:off x="0" y="0"/>
            <a:ext cx="4099560" cy="6858000"/>
          </a:xfrm>
          <a:prstGeom prst="rect">
            <a:avLst/>
          </a:prstGeom>
          <a:gradFill flip="none" rotWithShape="1">
            <a:gsLst>
              <a:gs pos="3000">
                <a:schemeClr val="bg1"/>
              </a:gs>
              <a:gs pos="100000">
                <a:srgbClr val="88C8E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5" name="Picture Placeholder 2">
            <a:extLst>
              <a:ext uri="{FF2B5EF4-FFF2-40B4-BE49-F238E27FC236}">
                <a16:creationId xmlns:a16="http://schemas.microsoft.com/office/drawing/2014/main" id="{148BAE47-24ED-CA15-32D0-2198B14AF4E7}"/>
              </a:ext>
            </a:extLst>
          </p:cNvPr>
          <p:cNvSpPr>
            <a:spLocks noGrp="1"/>
          </p:cNvSpPr>
          <p:nvPr>
            <p:ph type="pic" idx="13"/>
          </p:nvPr>
        </p:nvSpPr>
        <p:spPr>
          <a:xfrm>
            <a:off x="-1" y="-3176"/>
            <a:ext cx="4099559" cy="685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pic>
        <p:nvPicPr>
          <p:cNvPr id="9" name="Picture 8" descr="Shape, icon, arrow&#10;&#10;Description automatically generated">
            <a:extLst>
              <a:ext uri="{FF2B5EF4-FFF2-40B4-BE49-F238E27FC236}">
                <a16:creationId xmlns:a16="http://schemas.microsoft.com/office/drawing/2014/main" id="{65C855DE-079B-6B15-BD3A-7CCC3EF79BD2}"/>
              </a:ext>
            </a:extLst>
          </p:cNvPr>
          <p:cNvPicPr>
            <a:picLocks noChangeAspect="1"/>
          </p:cNvPicPr>
          <p:nvPr userDrawn="1"/>
        </p:nvPicPr>
        <p:blipFill rotWithShape="1">
          <a:blip r:embed="rId2"/>
          <a:srcRect l="-938" r="4649"/>
          <a:stretch/>
        </p:blipFill>
        <p:spPr>
          <a:xfrm>
            <a:off x="1233230" y="0"/>
            <a:ext cx="3087755" cy="6858000"/>
          </a:xfrm>
          <a:prstGeom prst="rect">
            <a:avLst/>
          </a:prstGeom>
        </p:spPr>
      </p:pic>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20985" y="589691"/>
            <a:ext cx="5788215" cy="1131145"/>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20985" y="1890169"/>
            <a:ext cx="5788215" cy="452755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lide Number Placeholder 5">
            <a:extLst>
              <a:ext uri="{FF2B5EF4-FFF2-40B4-BE49-F238E27FC236}">
                <a16:creationId xmlns:a16="http://schemas.microsoft.com/office/drawing/2014/main" id="{85C2EE89-FF6B-6E26-3F9B-D95FE8BBE5C4}"/>
              </a:ext>
            </a:extLst>
          </p:cNvPr>
          <p:cNvSpPr>
            <a:spLocks noGrp="1"/>
          </p:cNvSpPr>
          <p:nvPr>
            <p:ph type="sldNum" sz="quarter" idx="4"/>
          </p:nvPr>
        </p:nvSpPr>
        <p:spPr>
          <a:xfrm>
            <a:off x="176954" y="6441499"/>
            <a:ext cx="590973" cy="365125"/>
          </a:xfrm>
          <a:prstGeom prst="rect">
            <a:avLst/>
          </a:prstGeom>
        </p:spPr>
        <p:txBody>
          <a:bodyPr vert="horz" lIns="91440" tIns="45720" rIns="91440" bIns="45720" rtlCol="0" anchor="ctr"/>
          <a:lstStyle>
            <a:lvl1pPr algn="l">
              <a:defRPr sz="1000" b="0" i="0">
                <a:solidFill>
                  <a:srgbClr val="005396"/>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a:p>
        </p:txBody>
      </p:sp>
    </p:spTree>
    <p:extLst>
      <p:ext uri="{BB962C8B-B14F-4D97-AF65-F5344CB8AC3E}">
        <p14:creationId xmlns:p14="http://schemas.microsoft.com/office/powerpoint/2010/main" val="1147626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D547B-ABBE-F9C0-5B7C-A7E0D7A8F044}"/>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0" y="589691"/>
            <a:ext cx="8133967" cy="1163952"/>
          </a:xfrm>
        </p:spPr>
        <p:txBody>
          <a:bodyPr>
            <a:normAutofit/>
          </a:bodyPr>
          <a:lstStyle>
            <a:lvl1pPr>
              <a:defRPr sz="3200"/>
            </a:lvl1pPr>
          </a:lstStyle>
          <a:p>
            <a:r>
              <a:rPr lang="fi-FI"/>
              <a:t>Muokkaa ots. perustyyl. napsautt.</a:t>
            </a:r>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hasCustomPrompt="1"/>
          </p:nvPr>
        </p:nvSpPr>
        <p:spPr>
          <a:xfrm>
            <a:off x="4467673" y="1988360"/>
            <a:ext cx="4504494" cy="4074911"/>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8" name="Picture Placeholder 2">
            <a:extLst>
              <a:ext uri="{FF2B5EF4-FFF2-40B4-BE49-F238E27FC236}">
                <a16:creationId xmlns:a16="http://schemas.microsoft.com/office/drawing/2014/main" id="{1A06318D-CCDF-C6AD-709E-CFF27D8F625F}"/>
              </a:ext>
            </a:extLst>
          </p:cNvPr>
          <p:cNvSpPr>
            <a:spLocks noGrp="1"/>
          </p:cNvSpPr>
          <p:nvPr>
            <p:ph type="pic" idx="14"/>
          </p:nvPr>
        </p:nvSpPr>
        <p:spPr>
          <a:xfrm>
            <a:off x="0" y="2068140"/>
            <a:ext cx="4265155" cy="373124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
        <p:nvSpPr>
          <p:cNvPr id="7" name="Slide Number Placeholder 5">
            <a:extLst>
              <a:ext uri="{FF2B5EF4-FFF2-40B4-BE49-F238E27FC236}">
                <a16:creationId xmlns:a16="http://schemas.microsoft.com/office/drawing/2014/main" id="{A12789C9-AF6E-D5F7-A749-B167CE14A100}"/>
              </a:ext>
            </a:extLst>
          </p:cNvPr>
          <p:cNvSpPr>
            <a:spLocks noGrp="1"/>
          </p:cNvSpPr>
          <p:nvPr>
            <p:ph type="sldNum" sz="quarter" idx="4"/>
          </p:nvPr>
        </p:nvSpPr>
        <p:spPr>
          <a:xfrm>
            <a:off x="176954" y="6441499"/>
            <a:ext cx="590973" cy="365125"/>
          </a:xfrm>
          <a:prstGeom prst="rect">
            <a:avLst/>
          </a:prstGeom>
        </p:spPr>
        <p:txBody>
          <a:bodyPr vert="horz" lIns="91440" tIns="45720" rIns="91440" bIns="45720" rtlCol="0" anchor="ctr"/>
          <a:lstStyle>
            <a:lvl1pPr algn="l">
              <a:defRPr sz="1000" b="0" i="0">
                <a:solidFill>
                  <a:srgbClr val="005396"/>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a:p>
        </p:txBody>
      </p:sp>
    </p:spTree>
    <p:extLst>
      <p:ext uri="{BB962C8B-B14F-4D97-AF65-F5344CB8AC3E}">
        <p14:creationId xmlns:p14="http://schemas.microsoft.com/office/powerpoint/2010/main" val="143369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ksti 2 palstaa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C0FDC1-DBFB-B74F-9D40-119B167B3FC6}"/>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0" y="589691"/>
            <a:ext cx="8266043" cy="1163954"/>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hasCustomPrompt="1"/>
          </p:nvPr>
        </p:nvSpPr>
        <p:spPr>
          <a:xfrm>
            <a:off x="838199" y="1890168"/>
            <a:ext cx="4097867" cy="4133090"/>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hasCustomPrompt="1"/>
          </p:nvPr>
        </p:nvSpPr>
        <p:spPr>
          <a:xfrm>
            <a:off x="5006376" y="1890168"/>
            <a:ext cx="4097867" cy="4133089"/>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8" name="Slide Number Placeholder 4">
            <a:extLst>
              <a:ext uri="{FF2B5EF4-FFF2-40B4-BE49-F238E27FC236}">
                <a16:creationId xmlns:a16="http://schemas.microsoft.com/office/drawing/2014/main" id="{C89AB549-16A7-3D50-6D64-2E32DA7E3242}"/>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Tree>
    <p:extLst>
      <p:ext uri="{BB962C8B-B14F-4D97-AF65-F5344CB8AC3E}">
        <p14:creationId xmlns:p14="http://schemas.microsoft.com/office/powerpoint/2010/main" val="2916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ksti 2 palstaa ja kuv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C0FDC1-DBFB-B74F-9D40-119B167B3FC6}"/>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1" y="2278288"/>
            <a:ext cx="4097866" cy="1716471"/>
          </a:xfrm>
        </p:spPr>
        <p:txBody>
          <a:bodyPr anchor="t">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hasCustomPrompt="1"/>
          </p:nvPr>
        </p:nvSpPr>
        <p:spPr>
          <a:xfrm>
            <a:off x="838202" y="3994759"/>
            <a:ext cx="4097866" cy="2397319"/>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hasCustomPrompt="1"/>
          </p:nvPr>
        </p:nvSpPr>
        <p:spPr>
          <a:xfrm>
            <a:off x="5006376" y="2326735"/>
            <a:ext cx="3441227" cy="4098295"/>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8" name="Slide Number Placeholder 4">
            <a:extLst>
              <a:ext uri="{FF2B5EF4-FFF2-40B4-BE49-F238E27FC236}">
                <a16:creationId xmlns:a16="http://schemas.microsoft.com/office/drawing/2014/main" id="{C89AB549-16A7-3D50-6D64-2E32DA7E3242}"/>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
        <p:nvSpPr>
          <p:cNvPr id="2" name="Picture Placeholder 2">
            <a:extLst>
              <a:ext uri="{FF2B5EF4-FFF2-40B4-BE49-F238E27FC236}">
                <a16:creationId xmlns:a16="http://schemas.microsoft.com/office/drawing/2014/main" id="{2C429F8B-5C10-F3E9-108F-75AB0672E049}"/>
              </a:ext>
            </a:extLst>
          </p:cNvPr>
          <p:cNvSpPr>
            <a:spLocks noGrp="1"/>
          </p:cNvSpPr>
          <p:nvPr>
            <p:ph type="pic" idx="14"/>
          </p:nvPr>
        </p:nvSpPr>
        <p:spPr>
          <a:xfrm>
            <a:off x="914400" y="-1"/>
            <a:ext cx="7422292" cy="203029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Tree>
    <p:extLst>
      <p:ext uri="{BB962C8B-B14F-4D97-AF65-F5344CB8AC3E}">
        <p14:creationId xmlns:p14="http://schemas.microsoft.com/office/powerpoint/2010/main" val="2600347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eksti 2 palstaa ja kuv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C0FDC1-DBFB-B74F-9D40-119B167B3FC6}"/>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2998344" y="786036"/>
            <a:ext cx="5232918" cy="1540699"/>
          </a:xfrm>
        </p:spPr>
        <p:txBody>
          <a:bodyPr anchor="t">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hasCustomPrompt="1"/>
          </p:nvPr>
        </p:nvSpPr>
        <p:spPr>
          <a:xfrm>
            <a:off x="838202" y="2850293"/>
            <a:ext cx="3890317" cy="3541786"/>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hasCustomPrompt="1"/>
          </p:nvPr>
        </p:nvSpPr>
        <p:spPr>
          <a:xfrm>
            <a:off x="4917990" y="2850293"/>
            <a:ext cx="3529614" cy="3574737"/>
          </a:xfrm>
        </p:spPr>
        <p:txBody>
          <a:bodyPr>
            <a:normAutofit/>
          </a:bodyPr>
          <a:lstStyle>
            <a:lvl1pPr>
              <a:defRPr sz="1700"/>
            </a:lvl1pPr>
            <a:lvl2pPr>
              <a:defRPr sz="1700"/>
            </a:lvl2pPr>
            <a:lvl3pPr>
              <a:defRPr sz="1700"/>
            </a:lvl3pPr>
            <a:lvl4pPr>
              <a:defRPr sz="1700"/>
            </a:lvl4pPr>
            <a:lvl5pP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8" name="Slide Number Placeholder 4">
            <a:extLst>
              <a:ext uri="{FF2B5EF4-FFF2-40B4-BE49-F238E27FC236}">
                <a16:creationId xmlns:a16="http://schemas.microsoft.com/office/drawing/2014/main" id="{C89AB549-16A7-3D50-6D64-2E32DA7E3242}"/>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
        <p:nvSpPr>
          <p:cNvPr id="2" name="Picture Placeholder 2">
            <a:extLst>
              <a:ext uri="{FF2B5EF4-FFF2-40B4-BE49-F238E27FC236}">
                <a16:creationId xmlns:a16="http://schemas.microsoft.com/office/drawing/2014/main" id="{2C429F8B-5C10-F3E9-108F-75AB0672E049}"/>
              </a:ext>
            </a:extLst>
          </p:cNvPr>
          <p:cNvSpPr>
            <a:spLocks noGrp="1"/>
          </p:cNvSpPr>
          <p:nvPr>
            <p:ph type="pic" idx="14"/>
          </p:nvPr>
        </p:nvSpPr>
        <p:spPr>
          <a:xfrm>
            <a:off x="0" y="0"/>
            <a:ext cx="2619633" cy="238437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Tree>
    <p:extLst>
      <p:ext uri="{BB962C8B-B14F-4D97-AF65-F5344CB8AC3E}">
        <p14:creationId xmlns:p14="http://schemas.microsoft.com/office/powerpoint/2010/main" val="647864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c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ACD4721F-F97D-074C-8434-2A46A6F91554}" type="datetime1">
              <a:rPr lang="fi-FI" smtClean="0"/>
              <a:t>11.6.2024</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pic>
        <p:nvPicPr>
          <p:cNvPr id="2" name="Content Placeholder 8">
            <a:extLst>
              <a:ext uri="{FF2B5EF4-FFF2-40B4-BE49-F238E27FC236}">
                <a16:creationId xmlns:a16="http://schemas.microsoft.com/office/drawing/2014/main" id="{DC02B44D-94CD-0346-C405-913BB722523E}"/>
              </a:ext>
            </a:extLst>
          </p:cNvPr>
          <p:cNvPicPr>
            <a:picLocks noChangeAspect="1"/>
          </p:cNvPicPr>
          <p:nvPr userDrawn="1"/>
        </p:nvPicPr>
        <p:blipFill>
          <a:blip r:embed="rId2"/>
          <a:stretch>
            <a:fillRect/>
          </a:stretch>
        </p:blipFill>
        <p:spPr>
          <a:xfrm>
            <a:off x="10335259" y="4751866"/>
            <a:ext cx="1384300" cy="1790700"/>
          </a:xfrm>
          <a:prstGeom prst="rect">
            <a:avLst/>
          </a:prstGeom>
        </p:spPr>
      </p:pic>
      <p:sp>
        <p:nvSpPr>
          <p:cNvPr id="7" name="Slide Number Placeholder 4">
            <a:extLst>
              <a:ext uri="{FF2B5EF4-FFF2-40B4-BE49-F238E27FC236}">
                <a16:creationId xmlns:a16="http://schemas.microsoft.com/office/drawing/2014/main" id="{B7C3DEA2-9825-C842-B031-B463509E0094}"/>
              </a:ext>
            </a:extLst>
          </p:cNvPr>
          <p:cNvSpPr>
            <a:spLocks noGrp="1"/>
          </p:cNvSpPr>
          <p:nvPr>
            <p:ph type="sldNum" sz="quarter" idx="12"/>
          </p:nvPr>
        </p:nvSpPr>
        <p:spPr>
          <a:xfrm>
            <a:off x="123614" y="6441500"/>
            <a:ext cx="590973" cy="365125"/>
          </a:xfrm>
        </p:spPr>
        <p:txBody>
          <a:bodyPr/>
          <a:lstStyle/>
          <a:p>
            <a:fld id="{9045EDEB-1447-2245-AC24-1810F05F8ECB}" type="slidenum">
              <a:rPr lang="fi-FI" smtClean="0"/>
              <a:pPr/>
              <a:t>‹#›</a:t>
            </a:fld>
            <a:endParaRPr lang="fi-FI"/>
          </a:p>
        </p:txBody>
      </p:sp>
    </p:spTree>
    <p:extLst>
      <p:ext uri="{BB962C8B-B14F-4D97-AF65-F5344CB8AC3E}">
        <p14:creationId xmlns:p14="http://schemas.microsoft.com/office/powerpoint/2010/main" val="209584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oppudia">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389D213-E6C6-486C-5DB9-4FE7213A091C}"/>
              </a:ext>
            </a:extLst>
          </p:cNvPr>
          <p:cNvSpPr>
            <a:spLocks noGrp="1"/>
          </p:cNvSpPr>
          <p:nvPr>
            <p:ph type="pic" idx="13"/>
          </p:nvPr>
        </p:nvSpPr>
        <p:spPr>
          <a:xfrm>
            <a:off x="-1" y="-3176"/>
            <a:ext cx="12191999" cy="686117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3"/>
          <a:stretch>
            <a:fillRect/>
          </a:stretch>
        </p:blipFill>
        <p:spPr>
          <a:xfrm>
            <a:off x="10335259" y="4751866"/>
            <a:ext cx="1384300" cy="1790700"/>
          </a:xfrm>
          <a:prstGeom prst="rect">
            <a:avLst/>
          </a:prstGeom>
        </p:spPr>
      </p:pic>
      <p:pic>
        <p:nvPicPr>
          <p:cNvPr id="19" name="Picture 18" descr="Icon&#10;&#10;Description automatically generated">
            <a:extLst>
              <a:ext uri="{FF2B5EF4-FFF2-40B4-BE49-F238E27FC236}">
                <a16:creationId xmlns:a16="http://schemas.microsoft.com/office/drawing/2014/main" id="{8591DC5B-D350-6989-E564-D64B9BF68119}"/>
              </a:ext>
            </a:extLst>
          </p:cNvPr>
          <p:cNvPicPr>
            <a:picLocks noChangeAspect="1"/>
          </p:cNvPicPr>
          <p:nvPr userDrawn="1"/>
        </p:nvPicPr>
        <p:blipFill>
          <a:blip r:embed="rId4"/>
          <a:stretch>
            <a:fillRect/>
          </a:stretch>
        </p:blipFill>
        <p:spPr>
          <a:xfrm>
            <a:off x="4133872" y="5488126"/>
            <a:ext cx="622347" cy="622347"/>
          </a:xfrm>
          <a:prstGeom prst="rect">
            <a:avLst/>
          </a:prstGeom>
        </p:spPr>
      </p:pic>
      <p:sp>
        <p:nvSpPr>
          <p:cNvPr id="21" name="TextBox 20">
            <a:extLst>
              <a:ext uri="{FF2B5EF4-FFF2-40B4-BE49-F238E27FC236}">
                <a16:creationId xmlns:a16="http://schemas.microsoft.com/office/drawing/2014/main" id="{67B8A7F8-E458-E007-38AC-53530DB389CA}"/>
              </a:ext>
            </a:extLst>
          </p:cNvPr>
          <p:cNvSpPr txBox="1"/>
          <p:nvPr userDrawn="1"/>
        </p:nvSpPr>
        <p:spPr>
          <a:xfrm>
            <a:off x="5942562" y="5688766"/>
            <a:ext cx="2304661" cy="369332"/>
          </a:xfrm>
          <a:prstGeom prst="rect">
            <a:avLst/>
          </a:prstGeom>
          <a:noFill/>
        </p:spPr>
        <p:txBody>
          <a:bodyPr wrap="square" rtlCol="0">
            <a:spAutoFit/>
          </a:bodyPr>
          <a:lstStyle/>
          <a:p>
            <a:r>
              <a:rPr lang="en-FI" sz="1800" b="1" dirty="0">
                <a:solidFill>
                  <a:srgbClr val="005396"/>
                </a:solidFill>
                <a:latin typeface="Arial" panose="020B0604020202020204" pitchFamily="34" charset="0"/>
              </a:rPr>
              <a:t>www.lempaala.fi</a:t>
            </a:r>
          </a:p>
        </p:txBody>
      </p:sp>
      <p:pic>
        <p:nvPicPr>
          <p:cNvPr id="3" name="Picture 14" descr="Icon&#10;&#10;Description automatically generated">
            <a:extLst>
              <a:ext uri="{FF2B5EF4-FFF2-40B4-BE49-F238E27FC236}">
                <a16:creationId xmlns:a16="http://schemas.microsoft.com/office/drawing/2014/main" id="{2AD9B2D0-1633-47CF-85DB-708011898506}"/>
              </a:ext>
            </a:extLst>
          </p:cNvPr>
          <p:cNvPicPr>
            <a:picLocks noChangeAspect="1"/>
          </p:cNvPicPr>
          <p:nvPr userDrawn="1"/>
        </p:nvPicPr>
        <p:blipFill>
          <a:blip r:embed="rId5"/>
          <a:stretch>
            <a:fillRect/>
          </a:stretch>
        </p:blipFill>
        <p:spPr>
          <a:xfrm>
            <a:off x="3604814" y="5489649"/>
            <a:ext cx="622347" cy="616155"/>
          </a:xfrm>
          <a:prstGeom prst="rect">
            <a:avLst/>
          </a:prstGeom>
        </p:spPr>
      </p:pic>
      <p:pic>
        <p:nvPicPr>
          <p:cNvPr id="12" name="Kuva 11" descr="Kuva, joka sisältää kohteen logo, Grafiikka, Fontti, symboli&#10;&#10;Kuvaus luotu automaattisesti">
            <a:extLst>
              <a:ext uri="{FF2B5EF4-FFF2-40B4-BE49-F238E27FC236}">
                <a16:creationId xmlns:a16="http://schemas.microsoft.com/office/drawing/2014/main" id="{93CBD08D-9A0E-25C0-D5F3-AC15DA37D5F3}"/>
              </a:ext>
            </a:extLst>
          </p:cNvPr>
          <p:cNvPicPr>
            <a:picLocks noChangeAspect="1"/>
          </p:cNvPicPr>
          <p:nvPr userDrawn="1"/>
        </p:nvPicPr>
        <p:blipFill>
          <a:blip r:embed="rId6"/>
          <a:stretch>
            <a:fillRect/>
          </a:stretch>
        </p:blipFill>
        <p:spPr>
          <a:xfrm>
            <a:off x="4822468" y="5480879"/>
            <a:ext cx="579397" cy="579397"/>
          </a:xfrm>
          <a:prstGeom prst="rect">
            <a:avLst/>
          </a:prstGeom>
        </p:spPr>
      </p:pic>
    </p:spTree>
    <p:extLst>
      <p:ext uri="{BB962C8B-B14F-4D97-AF65-F5344CB8AC3E}">
        <p14:creationId xmlns:p14="http://schemas.microsoft.com/office/powerpoint/2010/main" val="1237990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AF976-9250-D5C1-3D4C-3751B60C289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916BF0F-F852-73FC-1E5D-D78CEE8FD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D32C70B-E849-A3D5-EC09-6A42370E0B2F}"/>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5" name="Alatunnisteen paikkamerkki 4">
            <a:extLst>
              <a:ext uri="{FF2B5EF4-FFF2-40B4-BE49-F238E27FC236}">
                <a16:creationId xmlns:a16="http://schemas.microsoft.com/office/drawing/2014/main" id="{4720ECA9-4620-6330-D31D-D9B26F36B47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C5F499B-A4AD-DBEC-4438-C059F6ECA6BD}"/>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130954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s työpaikka Teksti 1 palsta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941F-538C-AF35-9F1A-31C84B3BFF9F}"/>
              </a:ext>
            </a:extLst>
          </p:cNvPr>
          <p:cNvSpPr/>
          <p:nvPr userDrawn="1"/>
        </p:nvSpPr>
        <p:spPr>
          <a:xfrm>
            <a:off x="0" y="0"/>
            <a:ext cx="4099560" cy="6858000"/>
          </a:xfrm>
          <a:prstGeom prst="rect">
            <a:avLst/>
          </a:prstGeom>
          <a:gradFill flip="none" rotWithShape="1">
            <a:gsLst>
              <a:gs pos="3000">
                <a:schemeClr val="bg1"/>
              </a:gs>
              <a:gs pos="100000">
                <a:srgbClr val="88C8E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pic>
        <p:nvPicPr>
          <p:cNvPr id="12" name="Picture 11" descr="A group of people on a bench&#10;&#10;Description automatically generated with low confidence">
            <a:extLst>
              <a:ext uri="{FF2B5EF4-FFF2-40B4-BE49-F238E27FC236}">
                <a16:creationId xmlns:a16="http://schemas.microsoft.com/office/drawing/2014/main" id="{98E63D1D-C38B-D55C-DBEB-50D3DA7852A7}"/>
              </a:ext>
            </a:extLst>
          </p:cNvPr>
          <p:cNvPicPr>
            <a:picLocks noChangeAspect="1"/>
          </p:cNvPicPr>
          <p:nvPr userDrawn="1"/>
        </p:nvPicPr>
        <p:blipFill rotWithShape="1">
          <a:blip r:embed="rId2"/>
          <a:srcRect l="7618" t="494"/>
          <a:stretch/>
        </p:blipFill>
        <p:spPr>
          <a:xfrm>
            <a:off x="-1" y="668867"/>
            <a:ext cx="4314815" cy="6189133"/>
          </a:xfrm>
          <a:prstGeom prst="rect">
            <a:avLst/>
          </a:prstGeom>
        </p:spPr>
      </p:pic>
      <p:pic>
        <p:nvPicPr>
          <p:cNvPr id="2" name="Picture 1" descr="Shape, icon, arrow&#10;&#10;Description automatically generated">
            <a:extLst>
              <a:ext uri="{FF2B5EF4-FFF2-40B4-BE49-F238E27FC236}">
                <a16:creationId xmlns:a16="http://schemas.microsoft.com/office/drawing/2014/main" id="{5C02266D-FB73-7853-06F2-96A4D6081978}"/>
              </a:ext>
            </a:extLst>
          </p:cNvPr>
          <p:cNvPicPr>
            <a:picLocks noChangeAspect="1"/>
          </p:cNvPicPr>
          <p:nvPr userDrawn="1"/>
        </p:nvPicPr>
        <p:blipFill rotWithShape="1">
          <a:blip r:embed="rId3"/>
          <a:srcRect l="-938" r="4649"/>
          <a:stretch/>
        </p:blipFill>
        <p:spPr>
          <a:xfrm>
            <a:off x="1429659" y="0"/>
            <a:ext cx="3087755" cy="6858000"/>
          </a:xfrm>
          <a:prstGeom prst="rect">
            <a:avLst/>
          </a:prstGeom>
        </p:spPr>
      </p:pic>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20985" y="528321"/>
            <a:ext cx="5788215" cy="1131145"/>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20985" y="1828799"/>
            <a:ext cx="5788215" cy="452755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lide Number Placeholder 4">
            <a:extLst>
              <a:ext uri="{FF2B5EF4-FFF2-40B4-BE49-F238E27FC236}">
                <a16:creationId xmlns:a16="http://schemas.microsoft.com/office/drawing/2014/main" id="{ECD205ED-8A84-8628-BDB8-F3958AE2CEF5}"/>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spTree>
    <p:extLst>
      <p:ext uri="{BB962C8B-B14F-4D97-AF65-F5344CB8AC3E}">
        <p14:creationId xmlns:p14="http://schemas.microsoft.com/office/powerpoint/2010/main" val="2108015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48C19-F8A2-D98C-430A-D901453B201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2062255-68D6-D9A4-CC39-58B7918B7C5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0264434-4203-C237-6B40-D9ABC4B75756}"/>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5" name="Alatunnisteen paikkamerkki 4">
            <a:extLst>
              <a:ext uri="{FF2B5EF4-FFF2-40B4-BE49-F238E27FC236}">
                <a16:creationId xmlns:a16="http://schemas.microsoft.com/office/drawing/2014/main" id="{31F01DF0-C3CD-B6A7-F97D-DFBA48DFA5F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F5102A6-53B7-1580-9A57-6227AEAFC75D}"/>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3172111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A488E-9635-F76F-9AB7-2CFB890A165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58ECBEC-97D9-2968-3B22-7741CAA7E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1DB6B64-1511-FDD6-4906-DEFCEB87C1DB}"/>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5" name="Alatunnisteen paikkamerkki 4">
            <a:extLst>
              <a:ext uri="{FF2B5EF4-FFF2-40B4-BE49-F238E27FC236}">
                <a16:creationId xmlns:a16="http://schemas.microsoft.com/office/drawing/2014/main" id="{8FF37400-3F4D-0888-1DE6-F9671CA9AD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1103541-69C7-A592-1C1A-60AFDD615DAD}"/>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1377720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CC05C9-1CBA-31A7-1F82-836CB2D638B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468D1B4-FA8D-4983-B7AB-D8B73E38F28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2279487-8E0E-ACD1-E463-BDACEE5D7FA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D1E0DBC-9B5F-8AC7-8B9D-54F414264EDA}"/>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6" name="Alatunnisteen paikkamerkki 5">
            <a:extLst>
              <a:ext uri="{FF2B5EF4-FFF2-40B4-BE49-F238E27FC236}">
                <a16:creationId xmlns:a16="http://schemas.microsoft.com/office/drawing/2014/main" id="{9716112D-86C3-3276-DB79-D2235D1E70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228966C-40A6-CAF1-0663-0450E704DDC4}"/>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2509997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F917BC-4869-1FC9-508D-7145E446289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968EB4-4ED4-FC6A-4F40-5107FCE0D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12AB4DB-62F8-47A1-E5DA-AACA64DA5A8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EA05E7A-E2ED-6D81-1EF2-E5EB11943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39B6722-A8CB-A4E4-7733-B3D432E500B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964EAF0-02D8-03C3-6DC7-AF59AAA6B5AD}"/>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8" name="Alatunnisteen paikkamerkki 7">
            <a:extLst>
              <a:ext uri="{FF2B5EF4-FFF2-40B4-BE49-F238E27FC236}">
                <a16:creationId xmlns:a16="http://schemas.microsoft.com/office/drawing/2014/main" id="{F79B96F2-AA76-B02F-D1C0-82499FEB9D6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71C28BF-E5FE-C8C6-3BDF-29E23C67AF23}"/>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276855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86566-1408-8AB2-091A-091B5C39E80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DD60303-9937-F58A-8530-56962C1C1E0A}"/>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4" name="Alatunnisteen paikkamerkki 3">
            <a:extLst>
              <a:ext uri="{FF2B5EF4-FFF2-40B4-BE49-F238E27FC236}">
                <a16:creationId xmlns:a16="http://schemas.microsoft.com/office/drawing/2014/main" id="{2E6A2012-34FB-78F3-A106-3FD503F6283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F2B42C2-D292-3374-9719-81854260226F}"/>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427132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E1CA73D-9708-BCE6-A409-746466ABBCE4}"/>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3" name="Alatunnisteen paikkamerkki 2">
            <a:extLst>
              <a:ext uri="{FF2B5EF4-FFF2-40B4-BE49-F238E27FC236}">
                <a16:creationId xmlns:a16="http://schemas.microsoft.com/office/drawing/2014/main" id="{1B9085DE-FEA1-4519-949D-6715F9D08E6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92FB12F-344B-06FE-3FC8-76AFAC09B096}"/>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360087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4BA04F-BF1C-3B2B-37C0-DDEA8AEFEC6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B5A8C4B-6F98-6AAF-97FB-1E50FED86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D0E1F2A-AF35-B39F-BB1E-CA0568362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A5403D-65F2-41DE-6A9A-C07A2D872DEF}"/>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6" name="Alatunnisteen paikkamerkki 5">
            <a:extLst>
              <a:ext uri="{FF2B5EF4-FFF2-40B4-BE49-F238E27FC236}">
                <a16:creationId xmlns:a16="http://schemas.microsoft.com/office/drawing/2014/main" id="{95E42C80-5ECE-44B8-F58D-FB9163D45A3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93A4FE-BD5F-C33C-40FF-FD22F9F3D5E9}"/>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1046558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977D97-8C82-43BA-0851-D23ABC7EC17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6FF56D8-7ABF-000B-B433-E8B0DDB4B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B695C4C-3A5A-0D42-E71D-19AF01522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A24C473-02ED-3D17-EDC3-CCE3B5D16EC3}"/>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6" name="Alatunnisteen paikkamerkki 5">
            <a:extLst>
              <a:ext uri="{FF2B5EF4-FFF2-40B4-BE49-F238E27FC236}">
                <a16:creationId xmlns:a16="http://schemas.microsoft.com/office/drawing/2014/main" id="{8355A3C3-6EB9-CDC8-6C77-D73FB4C54A5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DB66658-1656-D669-7F4E-10E99CA08B54}"/>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3600660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40775C-AFE4-3D62-994D-EBCCBFC290E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D3ABCDA-191A-7DE0-4041-7092125A3C6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052E44-3AB4-3A2E-43C9-C0A4F9DEF534}"/>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5" name="Alatunnisteen paikkamerkki 4">
            <a:extLst>
              <a:ext uri="{FF2B5EF4-FFF2-40B4-BE49-F238E27FC236}">
                <a16:creationId xmlns:a16="http://schemas.microsoft.com/office/drawing/2014/main" id="{81C878E6-3105-BFB3-BC3F-38965D789DE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F338300-26C4-F9B1-5107-DB938E399790}"/>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2338242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FBD77DB-4329-79B1-E024-297AF80DDEE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5A9756A-89B0-64DD-4E80-98CDF0D260D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2AC0D5-ABB8-7E1C-8446-13E9202D7F4F}"/>
              </a:ext>
            </a:extLst>
          </p:cNvPr>
          <p:cNvSpPr>
            <a:spLocks noGrp="1"/>
          </p:cNvSpPr>
          <p:nvPr>
            <p:ph type="dt" sz="half" idx="10"/>
          </p:nvPr>
        </p:nvSpPr>
        <p:spPr/>
        <p:txBody>
          <a:bodyPr/>
          <a:lstStyle/>
          <a:p>
            <a:fld id="{C21EE250-3C0B-48C9-B49F-9748976822DC}" type="datetimeFigureOut">
              <a:rPr lang="fi-FI" smtClean="0"/>
              <a:t>11.6.2024</a:t>
            </a:fld>
            <a:endParaRPr lang="fi-FI"/>
          </a:p>
        </p:txBody>
      </p:sp>
      <p:sp>
        <p:nvSpPr>
          <p:cNvPr id="5" name="Alatunnisteen paikkamerkki 4">
            <a:extLst>
              <a:ext uri="{FF2B5EF4-FFF2-40B4-BE49-F238E27FC236}">
                <a16:creationId xmlns:a16="http://schemas.microsoft.com/office/drawing/2014/main" id="{6869DF4F-02A0-5800-BB5D-41EA69B4806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D3A671-26EB-5F00-A273-8AC45BAD2576}"/>
              </a:ext>
            </a:extLst>
          </p:cNvPr>
          <p:cNvSpPr>
            <a:spLocks noGrp="1"/>
          </p:cNvSpPr>
          <p:nvPr>
            <p:ph type="sldNum" sz="quarter" idx="12"/>
          </p:nvPr>
        </p:nvSpPr>
        <p:spPr/>
        <p:txBody>
          <a:bodyPr/>
          <a:lstStyle/>
          <a:p>
            <a:fld id="{9469A59B-ECB1-4EBA-AEBF-5F7550429138}" type="slidenum">
              <a:rPr lang="fi-FI" smtClean="0"/>
              <a:t>‹#›</a:t>
            </a:fld>
            <a:endParaRPr lang="fi-FI"/>
          </a:p>
        </p:txBody>
      </p:sp>
    </p:spTree>
    <p:extLst>
      <p:ext uri="{BB962C8B-B14F-4D97-AF65-F5344CB8AC3E}">
        <p14:creationId xmlns:p14="http://schemas.microsoft.com/office/powerpoint/2010/main" val="50662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yttö ja koira teksti 1 palsta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941F-538C-AF35-9F1A-31C84B3BFF9F}"/>
              </a:ext>
            </a:extLst>
          </p:cNvPr>
          <p:cNvSpPr/>
          <p:nvPr userDrawn="1"/>
        </p:nvSpPr>
        <p:spPr>
          <a:xfrm>
            <a:off x="159999" y="23500"/>
            <a:ext cx="4099560" cy="6858000"/>
          </a:xfrm>
          <a:prstGeom prst="rect">
            <a:avLst/>
          </a:prstGeom>
          <a:gradFill flip="none" rotWithShape="1">
            <a:gsLst>
              <a:gs pos="3000">
                <a:schemeClr val="bg1"/>
              </a:gs>
              <a:gs pos="100000">
                <a:srgbClr val="88C8E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517414" y="509522"/>
            <a:ext cx="5788215" cy="1131145"/>
          </a:xfrm>
        </p:spPr>
        <p:txBody>
          <a:bodyPr>
            <a:normAutofit/>
          </a:bodyPr>
          <a:lstStyle>
            <a:lvl1pPr>
              <a:defRPr sz="32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517414" y="1815713"/>
            <a:ext cx="5788215" cy="452755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lide Number Placeholder 4">
            <a:extLst>
              <a:ext uri="{FF2B5EF4-FFF2-40B4-BE49-F238E27FC236}">
                <a16:creationId xmlns:a16="http://schemas.microsoft.com/office/drawing/2014/main" id="{ECD205ED-8A84-8628-BDB8-F3958AE2CEF5}"/>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pic>
        <p:nvPicPr>
          <p:cNvPr id="13" name="Kuva 12" descr="Kuva, joka sisältää kohteen koira, vaate, animaatio&#10;&#10;Kuvaus luotu automaattisesti">
            <a:extLst>
              <a:ext uri="{FF2B5EF4-FFF2-40B4-BE49-F238E27FC236}">
                <a16:creationId xmlns:a16="http://schemas.microsoft.com/office/drawing/2014/main" id="{789E340B-C8D0-FC72-7940-F1F771AA5A24}"/>
              </a:ext>
            </a:extLst>
          </p:cNvPr>
          <p:cNvPicPr>
            <a:picLocks noChangeAspect="1"/>
          </p:cNvPicPr>
          <p:nvPr userDrawn="1"/>
        </p:nvPicPr>
        <p:blipFill>
          <a:blip r:embed="rId2"/>
          <a:stretch>
            <a:fillRect/>
          </a:stretch>
        </p:blipFill>
        <p:spPr>
          <a:xfrm>
            <a:off x="-1765694" y="136524"/>
            <a:ext cx="6025253" cy="6018037"/>
          </a:xfrm>
          <a:prstGeom prst="rect">
            <a:avLst/>
          </a:prstGeom>
        </p:spPr>
      </p:pic>
      <p:pic>
        <p:nvPicPr>
          <p:cNvPr id="2" name="Picture 1" descr="Shape, icon, arrow&#10;&#10;Description automatically generated">
            <a:extLst>
              <a:ext uri="{FF2B5EF4-FFF2-40B4-BE49-F238E27FC236}">
                <a16:creationId xmlns:a16="http://schemas.microsoft.com/office/drawing/2014/main" id="{5C02266D-FB73-7853-06F2-96A4D6081978}"/>
              </a:ext>
            </a:extLst>
          </p:cNvPr>
          <p:cNvPicPr>
            <a:picLocks noChangeAspect="1"/>
          </p:cNvPicPr>
          <p:nvPr userDrawn="1"/>
        </p:nvPicPr>
        <p:blipFill rotWithShape="1">
          <a:blip r:embed="rId3"/>
          <a:srcRect l="-938" r="4649"/>
          <a:stretch/>
        </p:blipFill>
        <p:spPr>
          <a:xfrm>
            <a:off x="1429659" y="0"/>
            <a:ext cx="3087755" cy="6858000"/>
          </a:xfrm>
          <a:prstGeom prst="rect">
            <a:avLst/>
          </a:prstGeom>
        </p:spPr>
      </p:pic>
    </p:spTree>
    <p:extLst>
      <p:ext uri="{BB962C8B-B14F-4D97-AF65-F5344CB8AC3E}">
        <p14:creationId xmlns:p14="http://schemas.microsoft.com/office/powerpoint/2010/main" val="37900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iinnity kuntaasi Teksti 2 palstaa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D547B-ABBE-F9C0-5B7C-A7E0D7A8F044}"/>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0" y="528321"/>
            <a:ext cx="8266043" cy="1163954"/>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838199" y="1828799"/>
            <a:ext cx="4097867" cy="317269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p:nvPr>
        </p:nvSpPr>
        <p:spPr>
          <a:xfrm>
            <a:off x="5006376" y="1828799"/>
            <a:ext cx="4097867" cy="317269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Picture 16">
            <a:extLst>
              <a:ext uri="{FF2B5EF4-FFF2-40B4-BE49-F238E27FC236}">
                <a16:creationId xmlns:a16="http://schemas.microsoft.com/office/drawing/2014/main" id="{DCF1A7CD-8843-9C81-EF65-87A6650812BE}"/>
              </a:ext>
            </a:extLst>
          </p:cNvPr>
          <p:cNvPicPr>
            <a:picLocks noChangeAspect="1"/>
          </p:cNvPicPr>
          <p:nvPr userDrawn="1"/>
        </p:nvPicPr>
        <p:blipFill rotWithShape="1">
          <a:blip r:embed="rId2"/>
          <a:srcRect l="1508" r="-804" b="5362"/>
          <a:stretch/>
        </p:blipFill>
        <p:spPr>
          <a:xfrm>
            <a:off x="0" y="4448291"/>
            <a:ext cx="10033000" cy="2409708"/>
          </a:xfrm>
          <a:prstGeom prst="rect">
            <a:avLst/>
          </a:prstGeom>
        </p:spPr>
      </p:pic>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4"/>
            <a:stretch>
              <a:fillRect/>
            </a:stretch>
          </p:blipFill>
          <p:spPr>
            <a:xfrm>
              <a:off x="10335259" y="4751866"/>
              <a:ext cx="1384300" cy="1790700"/>
            </a:xfrm>
            <a:prstGeom prst="rect">
              <a:avLst/>
            </a:prstGeom>
          </p:spPr>
        </p:pic>
      </p:grpSp>
      <p:sp>
        <p:nvSpPr>
          <p:cNvPr id="13" name="Slide Number Placeholder 4">
            <a:extLst>
              <a:ext uri="{FF2B5EF4-FFF2-40B4-BE49-F238E27FC236}">
                <a16:creationId xmlns:a16="http://schemas.microsoft.com/office/drawing/2014/main" id="{ADDD3544-488C-2122-9763-817AAA987F31}"/>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spTree>
    <p:extLst>
      <p:ext uri="{BB962C8B-B14F-4D97-AF65-F5344CB8AC3E}">
        <p14:creationId xmlns:p14="http://schemas.microsoft.com/office/powerpoint/2010/main" val="417351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iinnity kuntaasi Teksti 2 palstaa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D547B-ABBE-F9C0-5B7C-A7E0D7A8F044}"/>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0" y="528321"/>
            <a:ext cx="8266043" cy="1163954"/>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838199" y="1828799"/>
            <a:ext cx="4097867" cy="317269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p:nvPr>
        </p:nvSpPr>
        <p:spPr>
          <a:xfrm>
            <a:off x="5006376" y="1828799"/>
            <a:ext cx="4097867" cy="3172692"/>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2"/>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3"/>
            <a:stretch>
              <a:fillRect/>
            </a:stretch>
          </p:blipFill>
          <p:spPr>
            <a:xfrm>
              <a:off x="10335259" y="4751866"/>
              <a:ext cx="1384300" cy="1790700"/>
            </a:xfrm>
            <a:prstGeom prst="rect">
              <a:avLst/>
            </a:prstGeom>
          </p:spPr>
        </p:pic>
      </p:grpSp>
      <p:sp>
        <p:nvSpPr>
          <p:cNvPr id="13" name="Slide Number Placeholder 4">
            <a:extLst>
              <a:ext uri="{FF2B5EF4-FFF2-40B4-BE49-F238E27FC236}">
                <a16:creationId xmlns:a16="http://schemas.microsoft.com/office/drawing/2014/main" id="{ADDD3544-488C-2122-9763-817AAA987F31}"/>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pic>
        <p:nvPicPr>
          <p:cNvPr id="8" name="Kuva 7" descr="Kuva, joka sisältää kohteen Animaatio, pikseli&#10;&#10;Kuvaus luotu automaattisesti">
            <a:extLst>
              <a:ext uri="{FF2B5EF4-FFF2-40B4-BE49-F238E27FC236}">
                <a16:creationId xmlns:a16="http://schemas.microsoft.com/office/drawing/2014/main" id="{45E9B95E-AE23-1D0B-03A0-440CF296650B}"/>
              </a:ext>
            </a:extLst>
          </p:cNvPr>
          <p:cNvPicPr>
            <a:picLocks noChangeAspect="1"/>
          </p:cNvPicPr>
          <p:nvPr userDrawn="1"/>
        </p:nvPicPr>
        <p:blipFill>
          <a:blip r:embed="rId4"/>
          <a:stretch>
            <a:fillRect/>
          </a:stretch>
        </p:blipFill>
        <p:spPr>
          <a:xfrm>
            <a:off x="-42500" y="3634774"/>
            <a:ext cx="9234208" cy="3397137"/>
          </a:xfrm>
          <a:prstGeom prst="rect">
            <a:avLst/>
          </a:prstGeom>
        </p:spPr>
      </p:pic>
    </p:spTree>
    <p:extLst>
      <p:ext uri="{BB962C8B-B14F-4D97-AF65-F5344CB8AC3E}">
        <p14:creationId xmlns:p14="http://schemas.microsoft.com/office/powerpoint/2010/main" val="71725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masto ja energia Teksti 2 palstaa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D547B-ABBE-F9C0-5B7C-A7E0D7A8F044}"/>
              </a:ext>
            </a:extLst>
          </p:cNvPr>
          <p:cNvSpPr/>
          <p:nvPr userDrawn="1"/>
        </p:nvSpPr>
        <p:spPr>
          <a:xfrm>
            <a:off x="3649132" y="1"/>
            <a:ext cx="8139213" cy="6858000"/>
          </a:xfrm>
          <a:prstGeom prst="rect">
            <a:avLst/>
          </a:prstGeom>
          <a:gradFill flip="none" rotWithShape="1">
            <a:gsLst>
              <a:gs pos="42000">
                <a:schemeClr val="bg1"/>
              </a:gs>
              <a:gs pos="100000">
                <a:srgbClr val="ABD9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pic>
        <p:nvPicPr>
          <p:cNvPr id="11" name="Picture 10" descr="A screenshot of a video game&#10;&#10;Description automatically generated with medium confidence">
            <a:extLst>
              <a:ext uri="{FF2B5EF4-FFF2-40B4-BE49-F238E27FC236}">
                <a16:creationId xmlns:a16="http://schemas.microsoft.com/office/drawing/2014/main" id="{8CE3215D-035D-94C5-A268-E0017D04C0A9}"/>
              </a:ext>
            </a:extLst>
          </p:cNvPr>
          <p:cNvPicPr>
            <a:picLocks noChangeAspect="1"/>
          </p:cNvPicPr>
          <p:nvPr userDrawn="1"/>
        </p:nvPicPr>
        <p:blipFill rotWithShape="1">
          <a:blip r:embed="rId2"/>
          <a:srcRect l="2502" b="317"/>
          <a:stretch/>
        </p:blipFill>
        <p:spPr>
          <a:xfrm>
            <a:off x="0" y="4940902"/>
            <a:ext cx="9931606" cy="1917098"/>
          </a:xfrm>
          <a:prstGeom prst="rect">
            <a:avLst/>
          </a:prstGeom>
        </p:spPr>
      </p:pic>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a:xfrm>
            <a:off x="123614" y="6441500"/>
            <a:ext cx="590973" cy="365125"/>
          </a:xfrm>
        </p:spPr>
        <p:txBody>
          <a:bodyPr/>
          <a:lstStyle>
            <a:lvl1pPr>
              <a:defRPr>
                <a:solidFill>
                  <a:schemeClr val="bg1"/>
                </a:solidFill>
              </a:defRPr>
            </a:lvl1pPr>
          </a:lstStyle>
          <a:p>
            <a:fld id="{9045EDEB-1447-2245-AC24-1810F05F8ECB}" type="slidenum">
              <a:rPr lang="fi-FI" smtClean="0"/>
              <a:pPr/>
              <a:t>‹#›</a:t>
            </a:fld>
            <a:endParaRPr lang="fi-FI"/>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838200" y="528321"/>
            <a:ext cx="8266043" cy="1163954"/>
          </a:xfrm>
        </p:spPr>
        <p:txBody>
          <a:bodyPr>
            <a:normAutofit/>
          </a:bodyPr>
          <a:lstStyle>
            <a:lvl1pPr>
              <a:defRPr sz="3200"/>
            </a:lvl1pPr>
          </a:lstStyle>
          <a:p>
            <a:r>
              <a:rPr lang="fi-FI"/>
              <a:t>Muokkaa ots. perustyyl. napsautt.</a:t>
            </a:r>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838199" y="1828799"/>
            <a:ext cx="4097867" cy="3172691"/>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Content Placeholder 2">
            <a:extLst>
              <a:ext uri="{FF2B5EF4-FFF2-40B4-BE49-F238E27FC236}">
                <a16:creationId xmlns:a16="http://schemas.microsoft.com/office/drawing/2014/main" id="{DF3833B8-F940-E011-8E0B-EC90699CF8EF}"/>
              </a:ext>
            </a:extLst>
          </p:cNvPr>
          <p:cNvSpPr>
            <a:spLocks noGrp="1"/>
          </p:cNvSpPr>
          <p:nvPr>
            <p:ph idx="13"/>
          </p:nvPr>
        </p:nvSpPr>
        <p:spPr>
          <a:xfrm>
            <a:off x="5006376" y="1828799"/>
            <a:ext cx="4097867" cy="3172691"/>
          </a:xfrm>
        </p:spPr>
        <p:txBody>
          <a:bodyPr>
            <a:normAutofit/>
          </a:bodyPr>
          <a:lstStyle>
            <a:lvl1pPr>
              <a:defRPr sz="1700"/>
            </a:lvl1pPr>
            <a:lvl2pPr>
              <a:defRPr sz="1700"/>
            </a:lvl2pPr>
            <a:lvl3pPr>
              <a:defRPr sz="1700"/>
            </a:lvl3pPr>
            <a:lvl4pPr>
              <a:defRPr sz="1700"/>
            </a:lvl4pPr>
            <a:lvl5pPr>
              <a:defRPr sz="17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grpSp>
        <p:nvGrpSpPr>
          <p:cNvPr id="18" name="Group 17">
            <a:extLst>
              <a:ext uri="{FF2B5EF4-FFF2-40B4-BE49-F238E27FC236}">
                <a16:creationId xmlns:a16="http://schemas.microsoft.com/office/drawing/2014/main" id="{3DBB4662-2766-B589-A0EA-5C5ED657AF69}"/>
              </a:ext>
            </a:extLst>
          </p:cNvPr>
          <p:cNvGrpSpPr/>
          <p:nvPr userDrawn="1"/>
        </p:nvGrpSpPr>
        <p:grpSpPr>
          <a:xfrm>
            <a:off x="9104243" y="0"/>
            <a:ext cx="3087755" cy="6858000"/>
            <a:chOff x="9104243" y="0"/>
            <a:chExt cx="3087755" cy="6858000"/>
          </a:xfrm>
        </p:grpSpPr>
        <p:pic>
          <p:nvPicPr>
            <p:cNvPr id="9" name="Picture 8" descr="Shape, icon, arrow&#10;&#10;Description automatically generated">
              <a:extLst>
                <a:ext uri="{FF2B5EF4-FFF2-40B4-BE49-F238E27FC236}">
                  <a16:creationId xmlns:a16="http://schemas.microsoft.com/office/drawing/2014/main" id="{BA870632-631E-D171-D733-AC1BAB627764}"/>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10" name="Content Placeholder 8">
              <a:extLst>
                <a:ext uri="{FF2B5EF4-FFF2-40B4-BE49-F238E27FC236}">
                  <a16:creationId xmlns:a16="http://schemas.microsoft.com/office/drawing/2014/main" id="{FA676FE3-00CA-19E0-AC32-623FFACC5851}"/>
                </a:ext>
              </a:extLst>
            </p:cNvPr>
            <p:cNvPicPr>
              <a:picLocks noChangeAspect="1"/>
            </p:cNvPicPr>
            <p:nvPr userDrawn="1"/>
          </p:nvPicPr>
          <p:blipFill>
            <a:blip r:embed="rId4"/>
            <a:stretch>
              <a:fillRect/>
            </a:stretch>
          </p:blipFill>
          <p:spPr>
            <a:xfrm>
              <a:off x="10335259" y="4751866"/>
              <a:ext cx="1384300" cy="1790700"/>
            </a:xfrm>
            <a:prstGeom prst="rect">
              <a:avLst/>
            </a:prstGeom>
          </p:spPr>
        </p:pic>
      </p:grpSp>
    </p:spTree>
    <p:extLst>
      <p:ext uri="{BB962C8B-B14F-4D97-AF65-F5344CB8AC3E}">
        <p14:creationId xmlns:p14="http://schemas.microsoft.com/office/powerpoint/2010/main" val="195317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Paras tyopaikk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2" y="3"/>
            <a:ext cx="11788344" cy="6857997"/>
          </a:xfrm>
          <a:prstGeom prst="rect">
            <a:avLst/>
          </a:prstGeom>
          <a:gradFill flip="none" rotWithShape="1">
            <a:gsLst>
              <a:gs pos="3000">
                <a:schemeClr val="bg1"/>
              </a:gs>
              <a:gs pos="100000">
                <a:srgbClr val="88C8E3"/>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pic>
        <p:nvPicPr>
          <p:cNvPr id="12" name="Picture 11" descr="A picture containing text, indoor, several&#10;&#10;Description automatically generated">
            <a:extLst>
              <a:ext uri="{FF2B5EF4-FFF2-40B4-BE49-F238E27FC236}">
                <a16:creationId xmlns:a16="http://schemas.microsoft.com/office/drawing/2014/main" id="{BC59F628-94F0-478E-80CD-565F6088FF43}"/>
              </a:ext>
            </a:extLst>
          </p:cNvPr>
          <p:cNvPicPr>
            <a:picLocks noChangeAspect="1"/>
          </p:cNvPicPr>
          <p:nvPr userDrawn="1"/>
        </p:nvPicPr>
        <p:blipFill rotWithShape="1">
          <a:blip r:embed="rId2"/>
          <a:srcRect l="989" b="1344"/>
          <a:stretch/>
        </p:blipFill>
        <p:spPr>
          <a:xfrm>
            <a:off x="0" y="2396180"/>
            <a:ext cx="10404763" cy="4461818"/>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8" y="795868"/>
            <a:ext cx="5561983" cy="1691023"/>
          </a:xfrm>
        </p:spPr>
        <p:txBody>
          <a:bodyPr anchor="t" anchorCtr="0">
            <a:noAutofit/>
          </a:bodyPr>
          <a:lstStyle>
            <a:lvl1pPr algn="l">
              <a:defRPr sz="4800" baseline="0">
                <a:solidFill>
                  <a:srgbClr val="005396"/>
                </a:solidFill>
              </a:defRPr>
            </a:lvl1pPr>
          </a:lstStyle>
          <a:p>
            <a:r>
              <a:rPr lang="fi-FI"/>
              <a:t>Muokkaa ots. perustyyl.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pic>
        <p:nvPicPr>
          <p:cNvPr id="13" name="Picture 12">
            <a:extLst>
              <a:ext uri="{FF2B5EF4-FFF2-40B4-BE49-F238E27FC236}">
                <a16:creationId xmlns:a16="http://schemas.microsoft.com/office/drawing/2014/main" id="{40C039E1-1765-B957-FB0C-3955C58D8A7D}"/>
              </a:ext>
            </a:extLst>
          </p:cNvPr>
          <p:cNvPicPr>
            <a:picLocks noChangeAspect="1"/>
          </p:cNvPicPr>
          <p:nvPr userDrawn="1"/>
        </p:nvPicPr>
        <p:blipFill>
          <a:blip r:embed="rId5"/>
          <a:stretch>
            <a:fillRect/>
          </a:stretch>
        </p:blipFill>
        <p:spPr>
          <a:xfrm>
            <a:off x="7488473" y="976745"/>
            <a:ext cx="2867556" cy="1226128"/>
          </a:xfrm>
          <a:prstGeom prst="rect">
            <a:avLst/>
          </a:prstGeom>
        </p:spPr>
      </p:pic>
    </p:spTree>
    <p:extLst>
      <p:ext uri="{BB962C8B-B14F-4D97-AF65-F5344CB8AC3E}">
        <p14:creationId xmlns:p14="http://schemas.microsoft.com/office/powerpoint/2010/main" val="239431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äliotsikkodia Ilmasto ja energ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2" y="3"/>
            <a:ext cx="11788344" cy="6857997"/>
          </a:xfrm>
          <a:prstGeom prst="rect">
            <a:avLst/>
          </a:prstGeom>
          <a:gradFill flip="none" rotWithShape="1">
            <a:gsLst>
              <a:gs pos="3000">
                <a:schemeClr val="bg1"/>
              </a:gs>
              <a:gs pos="100000">
                <a:srgbClr val="88C8E3"/>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ln>
                <a:noFill/>
              </a:ln>
            </a:endParaRPr>
          </a:p>
        </p:txBody>
      </p:sp>
      <p:pic>
        <p:nvPicPr>
          <p:cNvPr id="14" name="Picture 13" descr="A picture containing text&#10;&#10;Description automatically generated">
            <a:extLst>
              <a:ext uri="{FF2B5EF4-FFF2-40B4-BE49-F238E27FC236}">
                <a16:creationId xmlns:a16="http://schemas.microsoft.com/office/drawing/2014/main" id="{42BCCA36-8510-CC2D-1214-8D577A7DD494}"/>
              </a:ext>
            </a:extLst>
          </p:cNvPr>
          <p:cNvPicPr>
            <a:picLocks noChangeAspect="1"/>
          </p:cNvPicPr>
          <p:nvPr userDrawn="1"/>
        </p:nvPicPr>
        <p:blipFill>
          <a:blip r:embed="rId2"/>
          <a:stretch>
            <a:fillRect/>
          </a:stretch>
        </p:blipFill>
        <p:spPr>
          <a:xfrm>
            <a:off x="10699" y="2478231"/>
            <a:ext cx="11010592" cy="4379769"/>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8" y="795868"/>
            <a:ext cx="5561983" cy="1691023"/>
          </a:xfrm>
        </p:spPr>
        <p:txBody>
          <a:bodyPr anchor="t" anchorCtr="0">
            <a:noAutofit/>
          </a:bodyPr>
          <a:lstStyle>
            <a:lvl1pPr algn="l">
              <a:defRPr sz="4800" baseline="0">
                <a:solidFill>
                  <a:srgbClr val="005396"/>
                </a:solidFill>
              </a:defRPr>
            </a:lvl1pPr>
          </a:lstStyle>
          <a:p>
            <a:r>
              <a:rPr lang="fi-FI"/>
              <a:t>Muokkaa ots. perustyyl. napsautt.</a:t>
            </a:r>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endParaRPr lang="fi-FI"/>
          </a:p>
        </p:txBody>
      </p:sp>
      <p:pic>
        <p:nvPicPr>
          <p:cNvPr id="8" name="Picture 7" descr="Shape, icon, arrow&#10;&#10;Description automatically generated">
            <a:extLst>
              <a:ext uri="{FF2B5EF4-FFF2-40B4-BE49-F238E27FC236}">
                <a16:creationId xmlns:a16="http://schemas.microsoft.com/office/drawing/2014/main" id="{D52A32F9-B3AA-7D6F-0B22-6C9B1BB0DD68}"/>
              </a:ext>
            </a:extLst>
          </p:cNvPr>
          <p:cNvPicPr>
            <a:picLocks noChangeAspect="1"/>
          </p:cNvPicPr>
          <p:nvPr userDrawn="1"/>
        </p:nvPicPr>
        <p:blipFill rotWithShape="1">
          <a:blip r:embed="rId3"/>
          <a:srcRect l="-938" r="4649"/>
          <a:stretch/>
        </p:blipFill>
        <p:spPr>
          <a:xfrm>
            <a:off x="9104243" y="0"/>
            <a:ext cx="3087755" cy="6858000"/>
          </a:xfrm>
          <a:prstGeom prst="rect">
            <a:avLst/>
          </a:prstGeom>
        </p:spPr>
      </p:pic>
      <p:pic>
        <p:nvPicPr>
          <p:cNvPr id="9" name="Content Placeholder 8">
            <a:extLst>
              <a:ext uri="{FF2B5EF4-FFF2-40B4-BE49-F238E27FC236}">
                <a16:creationId xmlns:a16="http://schemas.microsoft.com/office/drawing/2014/main" id="{8EF48B8A-162C-B199-CF88-34500A83B114}"/>
              </a:ext>
            </a:extLst>
          </p:cNvPr>
          <p:cNvPicPr>
            <a:picLocks noChangeAspect="1"/>
          </p:cNvPicPr>
          <p:nvPr userDrawn="1"/>
        </p:nvPicPr>
        <p:blipFill>
          <a:blip r:embed="rId4"/>
          <a:stretch>
            <a:fillRect/>
          </a:stretch>
        </p:blipFill>
        <p:spPr>
          <a:xfrm>
            <a:off x="10335259" y="4751866"/>
            <a:ext cx="1384300" cy="1790700"/>
          </a:xfrm>
          <a:prstGeom prst="rect">
            <a:avLst/>
          </a:prstGeom>
        </p:spPr>
      </p:pic>
    </p:spTree>
    <p:extLst>
      <p:ext uri="{BB962C8B-B14F-4D97-AF65-F5344CB8AC3E}">
        <p14:creationId xmlns:p14="http://schemas.microsoft.com/office/powerpoint/2010/main" val="262210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2828B-6922-8744-BE2E-EF7D47124510}"/>
              </a:ext>
            </a:extLst>
          </p:cNvPr>
          <p:cNvSpPr>
            <a:spLocks noGrp="1"/>
          </p:cNvSpPr>
          <p:nvPr>
            <p:ph type="title"/>
          </p:nvPr>
        </p:nvSpPr>
        <p:spPr>
          <a:xfrm>
            <a:off x="838200" y="528321"/>
            <a:ext cx="7052733" cy="1121091"/>
          </a:xfrm>
          <a:prstGeom prst="rect">
            <a:avLst/>
          </a:prstGeom>
        </p:spPr>
        <p:txBody>
          <a:bodyPr vert="horz" lIns="91440" tIns="45720" rIns="91440" bIns="45720" rtlCol="0" anchor="ctr">
            <a:normAutofit/>
          </a:bodyPr>
          <a:lstStyle/>
          <a:p>
            <a:r>
              <a:rPr lang="fi-FI"/>
              <a:t>Muokkaa ots. perustyyl. napsautt.</a:t>
            </a:r>
          </a:p>
        </p:txBody>
      </p:sp>
      <p:sp>
        <p:nvSpPr>
          <p:cNvPr id="3" name="Text Placeholder 2">
            <a:extLst>
              <a:ext uri="{FF2B5EF4-FFF2-40B4-BE49-F238E27FC236}">
                <a16:creationId xmlns:a16="http://schemas.microsoft.com/office/drawing/2014/main" id="{66756F45-7214-F44E-8FE7-23D05D8AA740}"/>
              </a:ext>
            </a:extLst>
          </p:cNvPr>
          <p:cNvSpPr>
            <a:spLocks noGrp="1"/>
          </p:cNvSpPr>
          <p:nvPr>
            <p:ph type="body" idx="1"/>
          </p:nvPr>
        </p:nvSpPr>
        <p:spPr>
          <a:xfrm>
            <a:off x="838200" y="1649413"/>
            <a:ext cx="7052733" cy="434181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9056F601-0676-EB4A-8C83-2C3F435A8F78}"/>
              </a:ext>
            </a:extLst>
          </p:cNvPr>
          <p:cNvSpPr>
            <a:spLocks noGrp="1"/>
          </p:cNvSpPr>
          <p:nvPr>
            <p:ph type="dt" sz="half" idx="2"/>
          </p:nvPr>
        </p:nvSpPr>
        <p:spPr>
          <a:xfrm>
            <a:off x="2716107" y="6356351"/>
            <a:ext cx="138345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5" name="Footer Placeholder 4">
            <a:extLst>
              <a:ext uri="{FF2B5EF4-FFF2-40B4-BE49-F238E27FC236}">
                <a16:creationId xmlns:a16="http://schemas.microsoft.com/office/drawing/2014/main" id="{1BF54168-8D3A-3548-9E74-C9A287F90A81}"/>
              </a:ext>
            </a:extLst>
          </p:cNvPr>
          <p:cNvSpPr>
            <a:spLocks noGrp="1"/>
          </p:cNvSpPr>
          <p:nvPr>
            <p:ph type="ftr" sz="quarter" idx="3"/>
          </p:nvPr>
        </p:nvSpPr>
        <p:spPr>
          <a:xfrm>
            <a:off x="1429174" y="6356351"/>
            <a:ext cx="1286935"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Slide Number Placeholder 5">
            <a:extLst>
              <a:ext uri="{FF2B5EF4-FFF2-40B4-BE49-F238E27FC236}">
                <a16:creationId xmlns:a16="http://schemas.microsoft.com/office/drawing/2014/main" id="{17FBB11E-0472-564C-908E-752DCBACBBE8}"/>
              </a:ext>
            </a:extLst>
          </p:cNvPr>
          <p:cNvSpPr>
            <a:spLocks noGrp="1"/>
          </p:cNvSpPr>
          <p:nvPr>
            <p:ph type="sldNum" sz="quarter" idx="4"/>
          </p:nvPr>
        </p:nvSpPr>
        <p:spPr>
          <a:xfrm>
            <a:off x="838200" y="6356351"/>
            <a:ext cx="590973" cy="365125"/>
          </a:xfrm>
          <a:prstGeom prst="rect">
            <a:avLst/>
          </a:prstGeom>
        </p:spPr>
        <p:txBody>
          <a:bodyPr vert="horz" lIns="91440" tIns="45720" rIns="91440" bIns="45720" rtlCol="0" anchor="ctr"/>
          <a:lstStyle>
            <a:lvl1pPr algn="l">
              <a:defRPr sz="1000" b="0" i="0">
                <a:solidFill>
                  <a:srgbClr val="005396"/>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a:p>
        </p:txBody>
      </p:sp>
      <p:pic>
        <p:nvPicPr>
          <p:cNvPr id="7" name="Content Placeholder 8">
            <a:extLst>
              <a:ext uri="{FF2B5EF4-FFF2-40B4-BE49-F238E27FC236}">
                <a16:creationId xmlns:a16="http://schemas.microsoft.com/office/drawing/2014/main" id="{E184364A-7490-A04E-A760-DE753AA48CE5}"/>
              </a:ext>
            </a:extLst>
          </p:cNvPr>
          <p:cNvPicPr>
            <a:picLocks noChangeAspect="1"/>
          </p:cNvPicPr>
          <p:nvPr userDrawn="1"/>
        </p:nvPicPr>
        <p:blipFill>
          <a:blip r:embed="rId30"/>
          <a:stretch>
            <a:fillRect/>
          </a:stretch>
        </p:blipFill>
        <p:spPr>
          <a:xfrm>
            <a:off x="10335259" y="4751866"/>
            <a:ext cx="1384300" cy="1790700"/>
          </a:xfrm>
          <a:prstGeom prst="rect">
            <a:avLst/>
          </a:prstGeom>
        </p:spPr>
      </p:pic>
    </p:spTree>
    <p:extLst>
      <p:ext uri="{BB962C8B-B14F-4D97-AF65-F5344CB8AC3E}">
        <p14:creationId xmlns:p14="http://schemas.microsoft.com/office/powerpoint/2010/main" val="1297264515"/>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6" r:id="rId3"/>
    <p:sldLayoutId id="2147483727" r:id="rId4"/>
    <p:sldLayoutId id="2147483675" r:id="rId5"/>
    <p:sldLayoutId id="2147483706" r:id="rId6"/>
    <p:sldLayoutId id="2147483678" r:id="rId7"/>
    <p:sldLayoutId id="2147483679" r:id="rId8"/>
    <p:sldLayoutId id="2147483680" r:id="rId9"/>
    <p:sldLayoutId id="2147483682" r:id="rId10"/>
    <p:sldLayoutId id="2147483683" r:id="rId11"/>
    <p:sldLayoutId id="2147483677" r:id="rId12"/>
    <p:sldLayoutId id="2147483707" r:id="rId13"/>
    <p:sldLayoutId id="2147483666" r:id="rId14"/>
    <p:sldLayoutId id="2147483708" r:id="rId15"/>
    <p:sldLayoutId id="2147483684" r:id="rId16"/>
    <p:sldLayoutId id="2147483726" r:id="rId17"/>
    <p:sldLayoutId id="2147483702" r:id="rId18"/>
    <p:sldLayoutId id="2147483705" r:id="rId19"/>
    <p:sldLayoutId id="2147483688" r:id="rId20"/>
    <p:sldLayoutId id="2147483689" r:id="rId21"/>
    <p:sldLayoutId id="2147483690" r:id="rId22"/>
    <p:sldLayoutId id="2147483691" r:id="rId23"/>
    <p:sldLayoutId id="2147483694" r:id="rId24"/>
    <p:sldLayoutId id="2147483695" r:id="rId25"/>
    <p:sldLayoutId id="2147483696" r:id="rId26"/>
    <p:sldLayoutId id="2147483697" r:id="rId27"/>
    <p:sldLayoutId id="2147483698" r:id="rId28"/>
  </p:sldLayoutIdLst>
  <p:hf hdr="0" ftr="0" dt="0"/>
  <p:txStyles>
    <p:titleStyle>
      <a:lvl1pPr algn="l" defTabSz="914377" rtl="0" eaLnBrk="1" latinLnBrk="0" hangingPunct="1">
        <a:lnSpc>
          <a:spcPct val="90000"/>
        </a:lnSpc>
        <a:spcBef>
          <a:spcPct val="0"/>
        </a:spcBef>
        <a:buNone/>
        <a:defRPr sz="3000" b="1" i="0" kern="1200">
          <a:solidFill>
            <a:srgbClr val="005396"/>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2D90164-3B20-EC53-4D2B-056AF3A86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2D55FF7-0682-8BE4-DCAC-162B93C05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30EB7F-770F-F593-3FC0-160A5284F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EE250-3C0B-48C9-B49F-9748976822DC}" type="datetimeFigureOut">
              <a:rPr lang="fi-FI" smtClean="0"/>
              <a:t>11.6.2024</a:t>
            </a:fld>
            <a:endParaRPr lang="fi-FI"/>
          </a:p>
        </p:txBody>
      </p:sp>
      <p:sp>
        <p:nvSpPr>
          <p:cNvPr id="5" name="Alatunnisteen paikkamerkki 4">
            <a:extLst>
              <a:ext uri="{FF2B5EF4-FFF2-40B4-BE49-F238E27FC236}">
                <a16:creationId xmlns:a16="http://schemas.microsoft.com/office/drawing/2014/main" id="{77D43355-F749-FF9E-0007-AA745C935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BC66B4C-F9A3-7B86-9008-CBB0A5EE5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9A59B-ECB1-4EBA-AEBF-5F7550429138}" type="slidenum">
              <a:rPr lang="fi-FI" smtClean="0"/>
              <a:t>‹#›</a:t>
            </a:fld>
            <a:endParaRPr lang="fi-FI"/>
          </a:p>
        </p:txBody>
      </p:sp>
    </p:spTree>
    <p:extLst>
      <p:ext uri="{BB962C8B-B14F-4D97-AF65-F5344CB8AC3E}">
        <p14:creationId xmlns:p14="http://schemas.microsoft.com/office/powerpoint/2010/main" val="13210639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siakaspalvelu.sarastia.fi/lomakkeet/verokorttiasia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lempaala10.oncloudos.com/cgi/DREQUEST.PHP?page=meetingitem&amp;id=2024336-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6E331E0-EE16-2C6C-9DB0-E46874750235}"/>
              </a:ext>
            </a:extLst>
          </p:cNvPr>
          <p:cNvSpPr>
            <a:spLocks noGrp="1"/>
          </p:cNvSpPr>
          <p:nvPr>
            <p:ph type="subTitle" idx="1"/>
          </p:nvPr>
        </p:nvSpPr>
        <p:spPr>
          <a:xfrm>
            <a:off x="1115908" y="2381208"/>
            <a:ext cx="5435017" cy="661136"/>
          </a:xfrm>
        </p:spPr>
        <p:txBody>
          <a:bodyPr>
            <a:normAutofit fontScale="77500" lnSpcReduction="20000"/>
          </a:bodyPr>
          <a:lstStyle/>
          <a:p>
            <a:r>
              <a:rPr lang="fi-FI" b="1" dirty="0"/>
              <a:t>Infotilaisuus 28.5.2024 klo. 17–18</a:t>
            </a:r>
          </a:p>
          <a:p>
            <a:r>
              <a:rPr lang="fi-FI" b="1" dirty="0"/>
              <a:t>Kotihoidon tuen kuntalisäpilotti (vol. 2) 1.8.2024–31.5.2025</a:t>
            </a:r>
            <a:endParaRPr lang="en-FI" b="1" dirty="0"/>
          </a:p>
        </p:txBody>
      </p:sp>
      <p:sp>
        <p:nvSpPr>
          <p:cNvPr id="3" name="Otsikko 2">
            <a:extLst>
              <a:ext uri="{FF2B5EF4-FFF2-40B4-BE49-F238E27FC236}">
                <a16:creationId xmlns:a16="http://schemas.microsoft.com/office/drawing/2014/main" id="{A4CB0B3D-A6B9-F532-0CF7-EE47A9E0D897}"/>
              </a:ext>
            </a:extLst>
          </p:cNvPr>
          <p:cNvSpPr>
            <a:spLocks noGrp="1"/>
          </p:cNvSpPr>
          <p:nvPr>
            <p:ph type="ctrTitle"/>
          </p:nvPr>
        </p:nvSpPr>
        <p:spPr/>
        <p:txBody>
          <a:bodyPr/>
          <a:lstStyle/>
          <a:p>
            <a:r>
              <a:rPr lang="fi-FI" dirty="0"/>
              <a:t>Kysymykset</a:t>
            </a:r>
          </a:p>
        </p:txBody>
      </p:sp>
    </p:spTree>
    <p:extLst>
      <p:ext uri="{BB962C8B-B14F-4D97-AF65-F5344CB8AC3E}">
        <p14:creationId xmlns:p14="http://schemas.microsoft.com/office/powerpoint/2010/main" val="291855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9B63362-9545-133E-D20C-E99CC9D91EE5}"/>
              </a:ext>
            </a:extLst>
          </p:cNvPr>
          <p:cNvSpPr>
            <a:spLocks noGrp="1"/>
          </p:cNvSpPr>
          <p:nvPr>
            <p:ph idx="1"/>
          </p:nvPr>
        </p:nvSpPr>
        <p:spPr>
          <a:xfrm>
            <a:off x="838200" y="866274"/>
            <a:ext cx="3624618" cy="4135217"/>
          </a:xfrm>
        </p:spPr>
        <p:txBody>
          <a:bodyPr>
            <a:normAutofit/>
          </a:bodyPr>
          <a:lstStyle/>
          <a:p>
            <a:pPr marL="0" indent="0">
              <a:buNone/>
            </a:pPr>
            <a:r>
              <a:rPr lang="fi-FI" b="1" dirty="0"/>
              <a:t>Mikäli on toimittanut vuoden alusta etuusverokortin </a:t>
            </a:r>
            <a:r>
              <a:rPr lang="fi-FI" b="1" dirty="0" err="1"/>
              <a:t>Sarastialle</a:t>
            </a:r>
            <a:r>
              <a:rPr lang="fi-FI" b="1" dirty="0"/>
              <a:t> ja siinä riittää tuloraja, tarvitseeko toimittaa uutta?</a:t>
            </a:r>
          </a:p>
          <a:p>
            <a:pPr lvl="1"/>
            <a:r>
              <a:rPr lang="fi-FI" dirty="0"/>
              <a:t>Verokorttia ei tarvitse toimittaa uudelleen</a:t>
            </a:r>
          </a:p>
          <a:p>
            <a:pPr lvl="1"/>
            <a:r>
              <a:rPr lang="fi-FI" dirty="0"/>
              <a:t>Huhtikuusta 2024 kunta otti käyttöön </a:t>
            </a:r>
            <a:r>
              <a:rPr lang="fi-FI" dirty="0" err="1"/>
              <a:t>veroAPI</a:t>
            </a:r>
            <a:r>
              <a:rPr lang="fi-FI" dirty="0"/>
              <a:t>-palvelun. Jatkossa etuutta varten haetut muutosverokortit siirtyvät kuntalisän maksajalle suorasiirrolla</a:t>
            </a:r>
          </a:p>
          <a:p>
            <a:pPr lvl="1"/>
            <a:r>
              <a:rPr lang="fi-FI" dirty="0"/>
              <a:t>Palkkaverokortit tulee jatkossakin toimittaa itse </a:t>
            </a:r>
            <a:r>
              <a:rPr lang="fi-FI" dirty="0" err="1"/>
              <a:t>Sarastiaan</a:t>
            </a:r>
            <a:r>
              <a:rPr lang="fi-FI" dirty="0"/>
              <a:t> täältä: </a:t>
            </a:r>
            <a:r>
              <a:rPr lang="fi-FI" dirty="0" err="1">
                <a:hlinkClick r:id="rId2"/>
              </a:rPr>
              <a:t>Sarastia</a:t>
            </a:r>
            <a:r>
              <a:rPr lang="fi-FI" dirty="0">
                <a:hlinkClick r:id="rId2"/>
              </a:rPr>
              <a:t> | Verokorttiasiat</a:t>
            </a:r>
            <a:endParaRPr lang="fi-FI" dirty="0"/>
          </a:p>
        </p:txBody>
      </p:sp>
      <p:sp>
        <p:nvSpPr>
          <p:cNvPr id="4" name="Sisällön paikkamerkki 3">
            <a:extLst>
              <a:ext uri="{FF2B5EF4-FFF2-40B4-BE49-F238E27FC236}">
                <a16:creationId xmlns:a16="http://schemas.microsoft.com/office/drawing/2014/main" id="{10089DFE-8B2F-BFBE-D19C-5D46F1C93B25}"/>
              </a:ext>
            </a:extLst>
          </p:cNvPr>
          <p:cNvSpPr>
            <a:spLocks noGrp="1"/>
          </p:cNvSpPr>
          <p:nvPr>
            <p:ph idx="13"/>
          </p:nvPr>
        </p:nvSpPr>
        <p:spPr>
          <a:xfrm>
            <a:off x="4462818" y="866274"/>
            <a:ext cx="4817660" cy="4947672"/>
          </a:xfrm>
        </p:spPr>
        <p:txBody>
          <a:bodyPr>
            <a:normAutofit fontScale="92500" lnSpcReduction="10000"/>
          </a:bodyPr>
          <a:lstStyle/>
          <a:p>
            <a:pPr marL="0" indent="0">
              <a:buNone/>
            </a:pPr>
            <a:r>
              <a:rPr lang="fi-FI" sz="1800" b="1" dirty="0"/>
              <a:t>Pilottiin voi osallistua eri pituisia ajanjaksoja. Voiko pilottiin osallistumisen aloittaa myös myöhemmin kuin elokuussa?</a:t>
            </a:r>
          </a:p>
          <a:p>
            <a:pPr lvl="1"/>
            <a:r>
              <a:rPr lang="fi-FI" sz="1800" dirty="0"/>
              <a:t>Osallistuminen voi alkaa minkä vain kuukauden ensimmäisestä päivästä lukien välillä 1.8.2024–31.5.2025</a:t>
            </a:r>
          </a:p>
          <a:p>
            <a:pPr lvl="1"/>
            <a:r>
              <a:rPr lang="fi-FI" sz="1800" dirty="0"/>
              <a:t>Pilottiin osallistuminen päättyy aina kuukauden viimeisenä päivänä</a:t>
            </a:r>
          </a:p>
          <a:p>
            <a:pPr lvl="1"/>
            <a:r>
              <a:rPr lang="fi-FI" sz="1800" dirty="0"/>
              <a:t>Perhe voi olla mukana pilotissa esimerkiksi 1.11.2024–31.3.2025</a:t>
            </a:r>
          </a:p>
          <a:p>
            <a:pPr marL="0" indent="0">
              <a:buNone/>
            </a:pPr>
            <a:r>
              <a:rPr lang="fi-FI" sz="1800" b="1" dirty="0"/>
              <a:t>Miten toimitaan kun hoitaja vaihtuu kesken pilotin? Kuinka aikaisin tämä täytyy ilmoittaa?</a:t>
            </a:r>
          </a:p>
          <a:p>
            <a:pPr lvl="1"/>
            <a:r>
              <a:rPr lang="fi-FI" sz="1800" dirty="0"/>
              <a:t>Hoitajan vaihtumisesta on ilmoitettava meille mahdollisimman pian, kun tilanne on varmistunut. Kuitenkin viimeistään edellisen kuukauden 10. päivään mennessä.</a:t>
            </a:r>
          </a:p>
          <a:p>
            <a:pPr lvl="1"/>
            <a:r>
              <a:rPr lang="fi-FI" sz="1800" dirty="0"/>
              <a:t>Ilmoitus tulee tehdä etukäteen, jotta kuntalisämaksut voidaan kohdistaa oikealle henkilölle</a:t>
            </a:r>
            <a:endParaRPr lang="fi-FI" sz="1800" dirty="0">
              <a:effectLst/>
            </a:endParaRPr>
          </a:p>
          <a:p>
            <a:endParaRPr lang="fi-FI" sz="1200" dirty="0"/>
          </a:p>
        </p:txBody>
      </p:sp>
      <p:sp>
        <p:nvSpPr>
          <p:cNvPr id="5" name="Dian numeron paikkamerkki 4">
            <a:extLst>
              <a:ext uri="{FF2B5EF4-FFF2-40B4-BE49-F238E27FC236}">
                <a16:creationId xmlns:a16="http://schemas.microsoft.com/office/drawing/2014/main" id="{92ACC1AA-DB68-9C59-9A70-5F5D2DEDD3D1}"/>
              </a:ext>
            </a:extLst>
          </p:cNvPr>
          <p:cNvSpPr>
            <a:spLocks noGrp="1"/>
          </p:cNvSpPr>
          <p:nvPr>
            <p:ph type="sldNum" sz="quarter" idx="12"/>
          </p:nvPr>
        </p:nvSpPr>
        <p:spPr/>
        <p:txBody>
          <a:bodyPr/>
          <a:lstStyle/>
          <a:p>
            <a:fld id="{9045EDEB-1447-2245-AC24-1810F05F8ECB}" type="slidenum">
              <a:rPr lang="fi-FI" smtClean="0"/>
              <a:pPr/>
              <a:t>2</a:t>
            </a:fld>
            <a:endParaRPr lang="fi-FI"/>
          </a:p>
        </p:txBody>
      </p:sp>
    </p:spTree>
    <p:extLst>
      <p:ext uri="{BB962C8B-B14F-4D97-AF65-F5344CB8AC3E}">
        <p14:creationId xmlns:p14="http://schemas.microsoft.com/office/powerpoint/2010/main" val="134469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E79A8D-9823-AB66-E072-1A70F9201B9F}"/>
              </a:ext>
            </a:extLst>
          </p:cNvPr>
          <p:cNvSpPr>
            <a:spLocks noGrp="1"/>
          </p:cNvSpPr>
          <p:nvPr>
            <p:ph type="sldNum" sz="quarter" idx="12"/>
          </p:nvPr>
        </p:nvSpPr>
        <p:spPr/>
        <p:txBody>
          <a:bodyPr/>
          <a:lstStyle/>
          <a:p>
            <a:fld id="{9045EDEB-1447-2245-AC24-1810F05F8ECB}" type="slidenum">
              <a:rPr lang="fi-FI" smtClean="0"/>
              <a:t>3</a:t>
            </a:fld>
            <a:endParaRPr lang="fi-FI"/>
          </a:p>
        </p:txBody>
      </p:sp>
      <p:sp>
        <p:nvSpPr>
          <p:cNvPr id="9" name="Sisällön paikkamerkki 8">
            <a:extLst>
              <a:ext uri="{FF2B5EF4-FFF2-40B4-BE49-F238E27FC236}">
                <a16:creationId xmlns:a16="http://schemas.microsoft.com/office/drawing/2014/main" id="{494269BA-669D-AFBF-14CA-1A46C1711789}"/>
              </a:ext>
            </a:extLst>
          </p:cNvPr>
          <p:cNvSpPr>
            <a:spLocks noGrp="1"/>
          </p:cNvSpPr>
          <p:nvPr>
            <p:ph idx="1"/>
          </p:nvPr>
        </p:nvSpPr>
        <p:spPr>
          <a:xfrm>
            <a:off x="908509" y="535628"/>
            <a:ext cx="4637158" cy="4465862"/>
          </a:xfrm>
        </p:spPr>
        <p:txBody>
          <a:bodyPr>
            <a:normAutofit fontScale="92500" lnSpcReduction="20000"/>
          </a:bodyPr>
          <a:lstStyle/>
          <a:p>
            <a:pPr marL="0" indent="0">
              <a:buNone/>
            </a:pPr>
            <a:r>
              <a:rPr lang="fi-FI" sz="1800" b="1" dirty="0"/>
              <a:t>Lisätäänkö kohtaamispaikkojen resursseja tai avoimia perhetupapäiviä? Pikkukettu on ollut aika tukossa. </a:t>
            </a:r>
          </a:p>
          <a:p>
            <a:r>
              <a:rPr lang="fi-FI" sz="1800" dirty="0">
                <a:effectLst/>
                <a:ea typeface="Calibri" panose="020F0502020204030204" pitchFamily="34" charset="0"/>
              </a:rPr>
              <a:t>Kohtaamispaikkojen asiakasmäärät ovat tilastojen mukaan olleet kasvavia toimintakaudella 2023-2024. Yksi vaikuttava tekijä tähän on ollut se, että kotona lasten kanssa olevat vanhemmat ovat kaivanneet ympärilleen yhteisöä ja vertaistukea, ja lapsilleen mahdollisuutta tavata muita lapsia. Tähän kohtaamispaikat ovat tarjonneet kaikille avoimia perhepäiviä sekä ilmoittautumisten perusteella reppupäiviä</a:t>
            </a:r>
          </a:p>
          <a:p>
            <a:r>
              <a:rPr lang="fi-FI" sz="1800" dirty="0">
                <a:effectLst/>
                <a:ea typeface="Calibri" panose="020F0502020204030204" pitchFamily="34" charset="0"/>
              </a:rPr>
              <a:t>Näitä on tarjottu ja tarjotaan jatkossakin kolmella kohtaamispaikalla; Pikkuketussa, Kissankulmassa ja Säpinässä</a:t>
            </a:r>
          </a:p>
          <a:p>
            <a:r>
              <a:rPr lang="fi-FI" sz="1800" dirty="0">
                <a:effectLst/>
                <a:ea typeface="Calibri" panose="020F0502020204030204" pitchFamily="34" charset="0"/>
              </a:rPr>
              <a:t>Tulevalla toimintakaudella 2024–2025 kohtaamispaikkatoimintaa jatketaan aikaisemmalla resurssilla ja asiakkaille pitkälti jo tutuksi tulleella viikko-ohjelmalla </a:t>
            </a:r>
          </a:p>
          <a:p>
            <a:pPr lvl="1"/>
            <a:endParaRPr lang="fi-FI" dirty="0">
              <a:solidFill>
                <a:schemeClr val="accent1"/>
              </a:solidFill>
            </a:endParaRPr>
          </a:p>
        </p:txBody>
      </p:sp>
      <p:sp>
        <p:nvSpPr>
          <p:cNvPr id="11" name="Sisällön paikkamerkki 10">
            <a:extLst>
              <a:ext uri="{FF2B5EF4-FFF2-40B4-BE49-F238E27FC236}">
                <a16:creationId xmlns:a16="http://schemas.microsoft.com/office/drawing/2014/main" id="{EB6F9000-936A-DACA-B1AA-C0AAF3EBAF50}"/>
              </a:ext>
            </a:extLst>
          </p:cNvPr>
          <p:cNvSpPr>
            <a:spLocks noGrp="1"/>
          </p:cNvSpPr>
          <p:nvPr>
            <p:ph idx="13"/>
          </p:nvPr>
        </p:nvSpPr>
        <p:spPr>
          <a:xfrm>
            <a:off x="5545667" y="535629"/>
            <a:ext cx="3962400" cy="4465862"/>
          </a:xfrm>
        </p:spPr>
        <p:txBody>
          <a:bodyPr/>
          <a:lstStyle/>
          <a:p>
            <a:pPr marL="0" indent="0">
              <a:buNone/>
            </a:pPr>
            <a:r>
              <a:rPr lang="fi-FI" b="1" dirty="0"/>
              <a:t>Miten pilotti voi olla lisätappiota kunnalle? Jos lähemmäs 300 lasta jää pois varhaiskasvatuksesta, eikö säästöä tule jo työntekijäkuluissa?</a:t>
            </a:r>
          </a:p>
          <a:p>
            <a:pPr lvl="1"/>
            <a:r>
              <a:rPr lang="fi-FI" dirty="0"/>
              <a:t>Varhaiskasvatuksesta on pilotin vaikutuksesta jäänyt pois ja siirtynyt kotihoidon tuelle arviolta 30–40 lasta</a:t>
            </a:r>
          </a:p>
          <a:p>
            <a:pPr lvl="1"/>
            <a:r>
              <a:rPr lang="fi-FI" dirty="0"/>
              <a:t>Pilotin vaikuttavuudesta voi lukea lisää täältä: </a:t>
            </a:r>
            <a:r>
              <a:rPr lang="fi-FI" dirty="0">
                <a:hlinkClick r:id="rId2"/>
              </a:rPr>
              <a:t>https://lempaala10.oncloudos.com/cgi/DREQUEST.PHP?page=meetingitem&amp;id=2024336-6</a:t>
            </a:r>
            <a:endParaRPr lang="fi-FI" dirty="0"/>
          </a:p>
        </p:txBody>
      </p:sp>
    </p:spTree>
    <p:extLst>
      <p:ext uri="{BB962C8B-B14F-4D97-AF65-F5344CB8AC3E}">
        <p14:creationId xmlns:p14="http://schemas.microsoft.com/office/powerpoint/2010/main" val="72420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F6BA2D0-EF65-81A1-1AB3-1E393851659B}"/>
              </a:ext>
            </a:extLst>
          </p:cNvPr>
          <p:cNvSpPr>
            <a:spLocks noGrp="1"/>
          </p:cNvSpPr>
          <p:nvPr>
            <p:ph idx="1"/>
          </p:nvPr>
        </p:nvSpPr>
        <p:spPr>
          <a:xfrm>
            <a:off x="838199" y="707586"/>
            <a:ext cx="4315467" cy="4293905"/>
          </a:xfrm>
        </p:spPr>
        <p:txBody>
          <a:bodyPr>
            <a:normAutofit/>
          </a:bodyPr>
          <a:lstStyle/>
          <a:p>
            <a:pPr marL="0" indent="0">
              <a:buNone/>
            </a:pPr>
            <a:r>
              <a:rPr lang="fi-FI" b="1" dirty="0">
                <a:effectLst/>
              </a:rPr>
              <a:t>Mihin mennessä piti vahvistaa, minkä ajanjakson pilotissa on?</a:t>
            </a:r>
          </a:p>
          <a:p>
            <a:pPr lvl="1"/>
            <a:r>
              <a:rPr lang="fi-FI" dirty="0"/>
              <a:t>Tieto osallistumisajankohdasta on ilmoitettava mahdollisimman pian, kun perheen tilanne varmistuu. Kuitenkin viimeistään osallistumisen alkua edeltävän kuukauden 10. päivään mennessä </a:t>
            </a:r>
          </a:p>
          <a:p>
            <a:pPr lvl="1"/>
            <a:r>
              <a:rPr lang="fi-FI" dirty="0"/>
              <a:t>Mikäli osallistumisaikaa ei ole määritelty alkuperäisessä viranhaltijapäätöksessä, laaditaan perheelle uusi päätös</a:t>
            </a:r>
          </a:p>
          <a:p>
            <a:pPr lvl="1"/>
            <a:r>
              <a:rPr lang="fi-FI" dirty="0"/>
              <a:t>Myös muutoksista osallistumisaikaan on ilmoitettava pilotin sähköpostisoitteeseen ajoissa, viimeistään muutosta edeltävän kuukauden 10. päivänä</a:t>
            </a:r>
          </a:p>
        </p:txBody>
      </p:sp>
      <p:pic>
        <p:nvPicPr>
          <p:cNvPr id="7" name="Sisällön paikkamerkki 6" descr="Kuva, joka sisältää kohteen vaate, teksti, korttipeli, henkilö&#10;&#10;Kuvaus luotu automaattisesti">
            <a:extLst>
              <a:ext uri="{FF2B5EF4-FFF2-40B4-BE49-F238E27FC236}">
                <a16:creationId xmlns:a16="http://schemas.microsoft.com/office/drawing/2014/main" id="{16F3F8BF-E6BA-DF12-059C-B05666CF6204}"/>
              </a:ext>
            </a:extLst>
          </p:cNvPr>
          <p:cNvPicPr>
            <a:picLocks noGrp="1" noChangeAspect="1"/>
          </p:cNvPicPr>
          <p:nvPr>
            <p:ph idx="13"/>
          </p:nvPr>
        </p:nvPicPr>
        <p:blipFill rotWithShape="1">
          <a:blip r:embed="rId2"/>
          <a:srcRect l="5293" t="9408"/>
          <a:stretch/>
        </p:blipFill>
        <p:spPr>
          <a:xfrm rot="1205969">
            <a:off x="5841288" y="925933"/>
            <a:ext cx="3639787" cy="2611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Dian numeron paikkamerkki 4">
            <a:extLst>
              <a:ext uri="{FF2B5EF4-FFF2-40B4-BE49-F238E27FC236}">
                <a16:creationId xmlns:a16="http://schemas.microsoft.com/office/drawing/2014/main" id="{7DB911EB-528F-8D04-91DE-469C3D2B739F}"/>
              </a:ext>
            </a:extLst>
          </p:cNvPr>
          <p:cNvSpPr>
            <a:spLocks noGrp="1"/>
          </p:cNvSpPr>
          <p:nvPr>
            <p:ph type="sldNum" sz="quarter" idx="12"/>
          </p:nvPr>
        </p:nvSpPr>
        <p:spPr/>
        <p:txBody>
          <a:bodyPr/>
          <a:lstStyle/>
          <a:p>
            <a:fld id="{9045EDEB-1447-2245-AC24-1810F05F8ECB}" type="slidenum">
              <a:rPr lang="fi-FI" smtClean="0"/>
              <a:pPr/>
              <a:t>4</a:t>
            </a:fld>
            <a:endParaRPr lang="fi-FI"/>
          </a:p>
        </p:txBody>
      </p:sp>
    </p:spTree>
    <p:extLst>
      <p:ext uri="{BB962C8B-B14F-4D97-AF65-F5344CB8AC3E}">
        <p14:creationId xmlns:p14="http://schemas.microsoft.com/office/powerpoint/2010/main" val="40855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Kuva, joka sisältää kohteen kuvakaappaus, puu, Animoidut lastenohjelmat, animaatio&#10;&#10;Kuvaus luotu automaattisesti">
            <a:extLst>
              <a:ext uri="{FF2B5EF4-FFF2-40B4-BE49-F238E27FC236}">
                <a16:creationId xmlns:a16="http://schemas.microsoft.com/office/drawing/2014/main" id="{B9B2C11D-4095-F090-FFB7-E3B3D84C1E8F}"/>
              </a:ext>
            </a:extLst>
          </p:cNvPr>
          <p:cNvPicPr>
            <a:picLocks noGrp="1" noChangeAspect="1"/>
          </p:cNvPicPr>
          <p:nvPr>
            <p:ph idx="1"/>
          </p:nvPr>
        </p:nvPicPr>
        <p:blipFill>
          <a:blip r:embed="rId2"/>
          <a:stretch>
            <a:fillRect/>
          </a:stretch>
        </p:blipFill>
        <p:spPr>
          <a:xfrm>
            <a:off x="0" y="0"/>
            <a:ext cx="12192000" cy="6857998"/>
          </a:xfrm>
        </p:spPr>
      </p:pic>
      <p:sp>
        <p:nvSpPr>
          <p:cNvPr id="2" name="Slide Number Placeholder 1">
            <a:extLst>
              <a:ext uri="{FF2B5EF4-FFF2-40B4-BE49-F238E27FC236}">
                <a16:creationId xmlns:a16="http://schemas.microsoft.com/office/drawing/2014/main" id="{0F90B6C6-929A-DA6F-09A2-6E12DAA39D86}"/>
              </a:ext>
            </a:extLst>
          </p:cNvPr>
          <p:cNvSpPr>
            <a:spLocks noGrp="1"/>
          </p:cNvSpPr>
          <p:nvPr>
            <p:ph type="sldNum" sz="quarter" idx="12"/>
          </p:nvPr>
        </p:nvSpPr>
        <p:spPr/>
        <p:txBody>
          <a:bodyPr/>
          <a:lstStyle/>
          <a:p>
            <a:fld id="{9045EDEB-1447-2245-AC24-1810F05F8ECB}" type="slidenum">
              <a:rPr lang="fi-FI" smtClean="0"/>
              <a:pPr/>
              <a:t>5</a:t>
            </a:fld>
            <a:endParaRPr lang="fi-FI"/>
          </a:p>
        </p:txBody>
      </p:sp>
    </p:spTree>
    <p:extLst>
      <p:ext uri="{BB962C8B-B14F-4D97-AF65-F5344CB8AC3E}">
        <p14:creationId xmlns:p14="http://schemas.microsoft.com/office/powerpoint/2010/main" val="3618491557"/>
      </p:ext>
    </p:extLst>
  </p:cSld>
  <p:clrMapOvr>
    <a:masterClrMapping/>
  </p:clrMapOvr>
</p:sld>
</file>

<file path=ppt/theme/theme1.xml><?xml version="1.0" encoding="utf-8"?>
<a:theme xmlns:a="http://schemas.openxmlformats.org/drawingml/2006/main" name="Office-teema">
  <a:themeElements>
    <a:clrScheme name="Lempaala_varit">
      <a:dk1>
        <a:srgbClr val="000000"/>
      </a:dk1>
      <a:lt1>
        <a:srgbClr val="FFFFFF"/>
      </a:lt1>
      <a:dk2>
        <a:srgbClr val="44546A"/>
      </a:dk2>
      <a:lt2>
        <a:srgbClr val="E7E6E6"/>
      </a:lt2>
      <a:accent1>
        <a:srgbClr val="005493"/>
      </a:accent1>
      <a:accent2>
        <a:srgbClr val="00AED9"/>
      </a:accent2>
      <a:accent3>
        <a:srgbClr val="7BBF4F"/>
      </a:accent3>
      <a:accent4>
        <a:srgbClr val="0080BB"/>
      </a:accent4>
      <a:accent5>
        <a:srgbClr val="ADD0EA"/>
      </a:accent5>
      <a:accent6>
        <a:srgbClr val="A9D89C"/>
      </a:accent6>
      <a:hlink>
        <a:srgbClr val="0563C1"/>
      </a:hlink>
      <a:folHlink>
        <a:srgbClr val="D675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iakuvilla ppt pohjat päivitys16.4.2024.pptx" id="{CE1D6625-DBF7-428C-A08F-CE5EAE5EE4E9}" vid="{99FA4714-4438-4CCA-B53F-6C6BCA5EB768}"/>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iakuvilla ppt pohjat päivitys16.4.2024.pptx" id="{CE1D6625-DBF7-428C-A08F-CE5EAE5EE4E9}" vid="{35782E5D-10F6-425B-B61D-DA7BE68141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30c60-485a-4f0d-b206-f2b877073392">
      <Terms xmlns="http://schemas.microsoft.com/office/infopath/2007/PartnerControls"/>
    </lcf76f155ced4ddcb4097134ff3c332f>
    <TaxCatchAll xmlns="ba8b37cd-16b2-42e6-bbb1-7baa73b8ca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3481749F2C7DB4DB4A73DE8EAD2B2E2" ma:contentTypeVersion="12" ma:contentTypeDescription="Luo uusi asiakirja." ma:contentTypeScope="" ma:versionID="94f7a9d6290cd8da25a5a78d77249995">
  <xsd:schema xmlns:xsd="http://www.w3.org/2001/XMLSchema" xmlns:xs="http://www.w3.org/2001/XMLSchema" xmlns:p="http://schemas.microsoft.com/office/2006/metadata/properties" xmlns:ns2="acc30c60-485a-4f0d-b206-f2b877073392" xmlns:ns3="ba8b37cd-16b2-42e6-bbb1-7baa73b8cac6" targetNamespace="http://schemas.microsoft.com/office/2006/metadata/properties" ma:root="true" ma:fieldsID="7c2e0e75471cc58b74aef7e15681c06f" ns2:_="" ns3:_="">
    <xsd:import namespace="acc30c60-485a-4f0d-b206-f2b877073392"/>
    <xsd:import namespace="ba8b37cd-16b2-42e6-bbb1-7baa73b8ca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30c60-485a-4f0d-b206-f2b8770733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b37cd-16b2-42e6-bbb1-7baa73b8cac6" elementFormDefault="qualified">
    <xsd:import namespace="http://schemas.microsoft.com/office/2006/documentManagement/types"/>
    <xsd:import namespace="http://schemas.microsoft.com/office/infopath/2007/PartnerControls"/>
    <xsd:element name="SharedWithUsers" ma:index="1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Jakamisen tiedot" ma:internalName="SharedWithDetails" ma:readOnly="true">
      <xsd:simpleType>
        <xsd:restriction base="dms:Note">
          <xsd:maxLength value="255"/>
        </xsd:restriction>
      </xsd:simpleType>
    </xsd:element>
    <xsd:element name="TaxCatchAll" ma:index="15" nillable="true" ma:displayName="Taxonomy Catch All Column" ma:hidden="true" ma:list="{2484807a-d9c0-42a2-89d9-296437ac4704}" ma:internalName="TaxCatchAll" ma:showField="CatchAllData" ma:web="ba8b37cd-16b2-42e6-bbb1-7baa73b8ca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F6E944-8892-42DA-B811-272F8B077AA0}">
  <ds:schemaRefs>
    <ds:schemaRef ds:uri="http://schemas.microsoft.com/sharepoint/v3/contenttype/forms"/>
  </ds:schemaRefs>
</ds:datastoreItem>
</file>

<file path=customXml/itemProps2.xml><?xml version="1.0" encoding="utf-8"?>
<ds:datastoreItem xmlns:ds="http://schemas.openxmlformats.org/officeDocument/2006/customXml" ds:itemID="{28BF2C5D-EA51-4013-B5EB-8A84B3B7144B}">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ba8b37cd-16b2-42e6-bbb1-7baa73b8cac6"/>
    <ds:schemaRef ds:uri="acc30c60-485a-4f0d-b206-f2b87707339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B65155C-8B60-41E5-AC5B-C524CE5E7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30c60-485a-4f0d-b206-f2b877073392"/>
    <ds:schemaRef ds:uri="ba8b37cd-16b2-42e6-bbb1-7baa73b8ca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189</TotalTime>
  <Words>367</Words>
  <Application>Microsoft Office PowerPoint</Application>
  <PresentationFormat>Laajakuva</PresentationFormat>
  <Paragraphs>29</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5</vt:i4>
      </vt:variant>
    </vt:vector>
  </HeadingPairs>
  <TitlesOfParts>
    <vt:vector size="10" baseType="lpstr">
      <vt:lpstr>Arial</vt:lpstr>
      <vt:lpstr>Calibri</vt:lpstr>
      <vt:lpstr>Calibri Light</vt:lpstr>
      <vt:lpstr>Office-teema</vt:lpstr>
      <vt:lpstr>Mukautettu suunnittelumalli</vt:lpstr>
      <vt:lpstr>Kysymykset</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Kysymykset</dc:title>
  <dc:creator>Ahonen Miri</dc:creator>
  <cp:lastModifiedBy>Ahonen Miri</cp:lastModifiedBy>
  <cp:revision>1</cp:revision>
  <dcterms:created xsi:type="dcterms:W3CDTF">2024-06-03T09:13:14Z</dcterms:created>
  <dcterms:modified xsi:type="dcterms:W3CDTF">2024-06-11T11:36:02Z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0x01010003481749F2C7DB4DB4A73DE8EAD2B2E2</vt:lpwstr>
  </property>
  <property fmtid="{D5CDD505-2E9C-101B-9397-08002B2CF9AE}" pid="3" name="MediaServiceImageTags">
    <vt:lpwstr/>
  </property>
  <property fmtid="{D5CDD505-2E9C-101B-9397-08002B2CF9AE}" pid="4" name="MSIP_Label_3b623b29-abd1-4de3-a20c-27566d79b7c7_Enabled">
    <vt:lpwstr>true</vt:lpwstr>
  </property>
  <property fmtid="{D5CDD505-2E9C-101B-9397-08002B2CF9AE}" pid="5" name="MSIP_Label_3b623b29-abd1-4de3-a20c-27566d79b7c7_SetDate">
    <vt:lpwstr>2024-04-18T11:21:49Z</vt:lpwstr>
  </property>
  <property fmtid="{D5CDD505-2E9C-101B-9397-08002B2CF9AE}" pid="6" name="MSIP_Label_3b623b29-abd1-4de3-a20c-27566d79b7c7_Method">
    <vt:lpwstr>Standard</vt:lpwstr>
  </property>
  <property fmtid="{D5CDD505-2E9C-101B-9397-08002B2CF9AE}" pid="7" name="MSIP_Label_3b623b29-abd1-4de3-a20c-27566d79b7c7_Name">
    <vt:lpwstr>3b623b29-abd1-4de3-a20c-27566d79b7c7</vt:lpwstr>
  </property>
  <property fmtid="{D5CDD505-2E9C-101B-9397-08002B2CF9AE}" pid="8" name="MSIP_Label_3b623b29-abd1-4de3-a20c-27566d79b7c7_SiteId">
    <vt:lpwstr>cbede638-a3d9-459f-8f4e-24ced73b4e5e</vt:lpwstr>
  </property>
  <property fmtid="{D5CDD505-2E9C-101B-9397-08002B2CF9AE}" pid="9" name="MSIP_Label_3b623b29-abd1-4de3-a20c-27566d79b7c7_ActionId">
    <vt:lpwstr>ce249125-e232-4aca-9273-16ad6772a786</vt:lpwstr>
  </property>
  <property fmtid="{D5CDD505-2E9C-101B-9397-08002B2CF9AE}" pid="10" name="MSIP_Label_3b623b29-abd1-4de3-a20c-27566d79b7c7_ContentBits">
    <vt:lpwstr>0</vt:lpwstr>
  </property>
</Properties>
</file>